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theme/theme1.xml" ContentType="application/vnd.openxmlformats-officedocument.theme+xml"/>
  <Override PartName="/ppt/ink/ink2.xml" ContentType="application/inkml+xml"/>
  <Override PartName="/ppt/ink/ink3.xml" ContentType="application/inkml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  <p:sldId id="257" r:id="rId3"/>
    <p:sldId id="258" r:id="rId4"/>
  </p:sldIdLst>
  <p:sldSz cx="10691813" cy="15119350"/>
  <p:notesSz cx="6858000" cy="9144000"/>
  <p:embeddedFontLst>
    <p:embeddedFont>
      <p:font typeface="Eveleth Clean Regular" panose="02010A04020200000003" pitchFamily="50" charset="0"/>
      <p:bold r:id="rId5"/>
    </p:embeddedFont>
    <p:embeddedFont>
      <p:font typeface="EvelethW01-CleanThin" panose="02010304020200000003" pitchFamily="2" charset="0"/>
      <p:bold r:id="rId6"/>
    </p:embeddedFont>
    <p:embeddedFont>
      <p:font typeface="Roboto Black" panose="02000000000000000000" pitchFamily="2" charset="0"/>
      <p:bold r:id="rId7"/>
    </p:embeddedFont>
    <p:embeddedFont>
      <p:font typeface="Roboto Light" panose="02000000000000000000" pitchFamily="2" charset="0"/>
      <p:regular r:id="rId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3747"/>
    <a:srgbClr val="077B6E"/>
    <a:srgbClr val="ABCDBA"/>
    <a:srgbClr val="062B3A"/>
    <a:srgbClr val="E0E170"/>
    <a:srgbClr val="EDE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254" autoAdjust="0"/>
  </p:normalViewPr>
  <p:slideViewPr>
    <p:cSldViewPr snapToGrid="0">
      <p:cViewPr varScale="1">
        <p:scale>
          <a:sx n="42" d="100"/>
          <a:sy n="42" d="100"/>
        </p:scale>
        <p:origin x="233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customXml" Target="../customXml/item4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1:09:37.668"/>
    </inkml:context>
    <inkml:brush xml:id="br0">
      <inkml:brushProperty name="width" value="0.05" units="cm"/>
      <inkml:brushProperty name="height" value="0.05" units="cm"/>
      <inkml:brushProperty name="color" value="#E0E170"/>
    </inkml:brush>
  </inkml:definitions>
  <inkml:trace contextRef="#ctx0" brushRef="#br0">311 278 416,'0'0'17684,"-310"-278"-35344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1:09:39.063"/>
    </inkml:context>
    <inkml:brush xml:id="br0">
      <inkml:brushProperty name="width" value="0.05" units="cm"/>
      <inkml:brushProperty name="height" value="0.05" units="cm"/>
      <inkml:brushProperty name="color" value="#E0E170"/>
    </inkml:brush>
  </inkml:definitions>
  <inkml:trace contextRef="#ctx0" brushRef="#br0">728 0 4049,'0'0'13131,"-294"16"-10755,144-5-1248,11-5-695,48-1-257,37-5-176,81 0-8386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2T11:36:07.016"/>
    </inkml:context>
    <inkml:brush xml:id="br0">
      <inkml:brushProperty name="width" value="0.05" units="cm"/>
      <inkml:brushProperty name="height" value="0.05" units="cm"/>
      <inkml:brushProperty name="color" value="#E0E170"/>
    </inkml:brush>
  </inkml:definitions>
  <inkml:trace contextRef="#ctx0" brushRef="#br0">1 1 31799,'0'0'968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1T16:40:28.916"/>
    </inkml:context>
    <inkml:brush xml:id="br0">
      <inkml:brushProperty name="width" value="0.05" units="cm"/>
      <inkml:brushProperty name="height" value="0.05" units="cm"/>
      <inkml:brushProperty name="color" value="#E0E170"/>
    </inkml:brush>
  </inkml:definitions>
  <inkml:trace contextRef="#ctx0" brushRef="#br0">1 0 56,'0'0'6145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2T07:55:47.540"/>
    </inkml:context>
    <inkml:brush xml:id="br0">
      <inkml:brushProperty name="width" value="0.05" units="cm"/>
      <inkml:brushProperty name="height" value="0.05" units="cm"/>
      <inkml:brushProperty name="color" value="#E0E170"/>
    </inkml:brush>
  </inkml:definitions>
  <inkml:trace contextRef="#ctx0" brushRef="#br0">1 597 288,'0'0'10426,"25"-12"-9024,193-92 1943,-172 78-2964,-1-3 1,-2-1-1,-1-2 1,-1-2-1,-2-2 1,-2-1 0,-1-3-1,35-47 1,-68 80-377,1 1 0,-1-1 1,0 1-1,-1-1 1,1 0-1,-1 0 0,0 0 1,-1-1-1,0 1 1,0 0-1,-1 0 0,0-1 1,-1-10-1,1 8-264,0 9 71,-6 1 107,0 1 80,0-1 0,0 1 0,0 1 0,0-1 0,1 1 0,-1 0 0,0 0 0,1 0 0,-1 1 0,1 0 0,0 0 0,0 0 0,-7 7 0,-24 14 2,10-12 4,0 0 0,-1-2 0,0 0 0,-1-2 0,-44 7-1,37-8 0,0 1 0,-55 21-1,114-27-164,-1-1 0,0-1 0,1-1 0,22-4 0,4-11-18,-2-3 0,0-1 0,-1-3 1,76-50-1,-84 49 147,-38 24 32,-1 0-1,0 0 1,1-1-1,-1 1 1,0 0-1,0 0 1,1 0-1,-1 0 0,0 0 1,1 0-1,-1 0 1,0 0-1,0 0 1,1 0-1,-1 0 1,0 0-1,1 0 1,-1 0-1,0 0 1,1 0-1,-1 0 1,0 0-1,1 0 0,-1 0 1,0 0-1,0 0 1,1 1-1,-1-1 1,0 0-1,0 0 1,1 0-1,-1 0 1,0 1-1,0-1 1,1 0-1,-1 0 1,0 1-1,0-1 0,0 0 1,0 0-1,1 1 1,-1-1-1,0 1 1,4 20 255,-5 21 536,-5 7-100,3-29-513,0 1 0,2-1 0,0 1 0,2-1 0,2 21 0,-2-38-112,0-1 1,0 1-1,1-1 0,-1 1 0,1-1 1,-1 0-1,1 0 0,0 1 0,0-1 1,4 3-1,5 6-920,-7-2-3546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2T07:55:49.099"/>
    </inkml:context>
    <inkml:brush xml:id="br0">
      <inkml:brushProperty name="width" value="0.05" units="cm"/>
      <inkml:brushProperty name="height" value="0.05" units="cm"/>
      <inkml:brushProperty name="color" value="#E0E170"/>
    </inkml:brush>
  </inkml:definitions>
  <inkml:trace contextRef="#ctx0" brushRef="#br0">1205 362 312,'0'0'10476,"-26"-13"-8807,3-1-1321,-6-3 318,-1 0 0,0 3-1,-1 0 1,-41-11 0,16 15-554,0 3 0,0 3 0,-108 5 0,63 0-52,78 0-43,-1 2 0,1 0 0,0 1 1,0 1-1,0 1 0,1 2 0,0 0 0,0 1 0,1 1 0,0 1 0,0 1 0,2 0 0,-1 2 0,2 1 0,0 0 1,0 1-1,2 0 0,0 2 0,1 0 0,1 1 0,0 0 0,2 1 0,0 0 0,1 1 0,1 1 0,2 0 0,0 0 0,1 0 1,1 1-1,-5 38 0,6-25-3,2 1 1,2 0 0,1 0 0,1 0 0,3-1-1,13 65 1,-12-85-13,1 0 0,0 1 0,1-2-1,0 1 1,1-1 0,1 0 0,1-1-1,0 0 1,0 0 0,2-1 0,0-1-1,0 0 1,1 0 0,0-1 0,1-1-1,30 17 1,-18-14-1,0-1 0,1-1 0,1-2 0,0 0 0,0-2 1,44 5-1,9-4 1,88-4 0,-108-4 1,0-3 0,0-2 0,105-24 1,-132 20-2,-1-2 1,-1-1 0,0-1 0,0-2-1,-1-1 1,-1-1 0,-1-2 0,42-34-1,-36 22 256,-1-1 0,-2-2 0,-1-1 0,-2-1 0,39-64 0,-53 73-7,0-1-1,-2-1 0,-1 0 1,-1 0-1,-1-1 0,-2-1 1,-1 1-1,-2-1 1,3-40-1,-8 57-206,0-1 0,-1 1 0,-1 0 0,0 0 1,-1 0-1,-1 0 0,0 1 0,0-1 0,-2 1 0,1 0 0,-16-24 0,7 17-9,0 1-1,-1 1 1,-1 0-1,0 1 1,-2 1-1,-30-22 1,5 9-128,-1 3 0,-1 1 1,-1 2-1,-1 3 0,-86-26 1,4 16-2753,13 11-4617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2T07:55:51.438"/>
    </inkml:context>
    <inkml:brush xml:id="br0">
      <inkml:brushProperty name="width" value="0.05" units="cm"/>
      <inkml:brushProperty name="height" value="0.05" units="cm"/>
      <inkml:brushProperty name="color" value="#E0E170"/>
    </inkml:brush>
  </inkml:definitions>
  <inkml:trace contextRef="#ctx0" brushRef="#br0">759 1 1632,'0'0'9462,"4"3"-7955,1 2-1185,-1 1-1,1 0 0,-1 0 0,0 0 0,-1 0 0,1 1 1,-1-1-1,0 1 0,-1 0 0,0 0 0,0 0 0,0 0 1,-1 0-1,1 13 0,0 20-206,-3 61 0,-1-44 65,3-7-201,-2 0 1,-3 0-1,-2 0 0,-1-1 0,-3 0 1,-3 0-1,-1-1 0,-2-1 1,-3-1-1,-32 60 0,36-81-84,-2-1 1,-1 0-1,-1-2 1,-1 0-1,0-1 0,-2-1 1,0-1-1,-32 20 1,-18 6-13,-117 52 1,5-3-1294,168-83-203,49-18-3636,-15-6 2410,0 3-2069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12T07:55:52.092"/>
    </inkml:context>
    <inkml:brush xml:id="br0">
      <inkml:brushProperty name="width" value="0.05" units="cm"/>
      <inkml:brushProperty name="height" value="0.05" units="cm"/>
      <inkml:brushProperty name="color" value="#E0E170"/>
    </inkml:brush>
  </inkml:definitions>
  <inkml:trace contextRef="#ctx0" brushRef="#br0">301 0 1064,'0'0'4237,"-6"29"779,-11 0-3572,-2-1 0,-1-1 0,-25 26-1,4-11-922,-2-1-1,-63 44 0,106-85-513,0 0 0,0 0 0,-1 0 0,1 1 1,0-1-1,0 0 0,0 0 0,0 0 0,-1 0 0,1 0 0,0 0 0,0 0 0,0 1 0,0-1 0,0 0 1,-1 0-1,1 0 0,0 0 0,0 0 0,0 1 0,0-1 0,0 0 0,0 0 0,0 0 0,0 1 0,0-1 1,0 0-1,0 0 0,0 0 0,0 0 0,0 1 0,0-1 0,0 0 0,0 0 0,0 0 0,0 1 0,0-1 1,0 0-1,0 0 0,0 0 0,0 1 0,0-1 0,0 0 0,0 0 0,0 0 0,1 0 0,-1 0 0,0 1 0,0-1 1,0 0-1,17 5 154,44-1-173,-4 0 13,-40 0-146,39 8 282,96 34-1,-66-4-2864,-68-33-1195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3:17:28.266"/>
    </inkml:context>
    <inkml:brush xml:id="br0">
      <inkml:brushProperty name="width" value="0.05" units="cm"/>
      <inkml:brushProperty name="height" value="0.05" units="cm"/>
      <inkml:brushProperty name="color" value="#E0E170"/>
    </inkml:brush>
  </inkml:definitions>
  <inkml:trace contextRef="#ctx0" brushRef="#br0">1612 116 1792,'0'0'3328,"-32"-13"-372,-106-43-848,112 46-1332,-1 1 0,1 2 0,-2 0 0,1 2 0,-1 1 0,0 1 1,0 1-1,-41 3 0,21 0-281,30-1-441,1 2-1,-1 0 1,1 2 0,-1-1 0,1 2-1,-19 8 1,-101 50-26,72-29-1,2 3 0,1 3 0,3 3 0,-78 71 0,95-74 49,2 2 0,2 2 0,1 2 0,3 1 0,2 2 0,-30 59 0,36-53 41,2 1 1,2 1-1,3 1 1,3 0-1,2 2 1,-8 81 0,8 270 31,14-366-163,3 1 1,14 83-1,-11-105-46,1 0-1,1-1 1,0 0-1,2 0 0,1-1 1,1 0-1,16 22 0,-1-8-298,2-2-1,0-1 0,3-1 0,0-1 1,2-2-1,1-2 0,1-1 0,2-1 1,0-3-1,2-1 0,51 20 0,-28-17 215,1-4-1,2-2 0,-1-3 0,2-2 1,0-4-1,125 1 0,-158-10 222,11 1 231,-1-2 1,1-2 0,66-13 0,-25-8 542,-1-5-1,-1-2 1,156-86-1,-169 74-529,-2-3 0,-2-2-1,-2-4 1,-2-2-1,85-97 1,-60 48-160,-4-4 1,106-180-1,-166 247-102,-1 0 0,-2-1 0,-1-2 0,-3 0-1,13-47 1,-26 71-46,-1 1 0,-1-1-1,0 1 1,-2-1 0,0 1-1,-1-1 1,0 0 0,-2 1 0,0-1-1,-1 1 1,-1 0 0,-1 0-1,-9-20 1,2 13-76,-1 1 1,0 0-1,-2 1 0,-1 1 1,-1 1-1,0 0 0,-2 1 1,-25-20-1,-41-27-2843,-138-81 1,83 70-4365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3:17:36.859"/>
    </inkml:context>
    <inkml:brush xml:id="br0">
      <inkml:brushProperty name="width" value="0.05" units="cm"/>
      <inkml:brushProperty name="height" value="0.05" units="cm"/>
      <inkml:brushProperty name="color" value="#E0E170"/>
    </inkml:brush>
  </inkml:definitions>
  <inkml:trace contextRef="#ctx0" brushRef="#br0">1 1 7162,'0'0'5578,"45"23"-4472,41 21-701,425 205 1920,-269-152-1592,366 97 1,-433-153-667,1-7 1,1-7-1,196 3 0,82-35-22,-361-2-40,0-5 0,160-40 0,-188 33-106,-1-3 0,-1-3 0,108-58 0,-79 26-1465,-15 6-2665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3:17:38.355"/>
    </inkml:context>
    <inkml:brush xml:id="br0">
      <inkml:brushProperty name="width" value="0.05" units="cm"/>
      <inkml:brushProperty name="height" value="0.05" units="cm"/>
      <inkml:brushProperty name="color" value="#E0E170"/>
    </inkml:brush>
  </inkml:definitions>
  <inkml:trace contextRef="#ctx0" brushRef="#br0">1 18 2785,'0'0'15051,"0"0"-14987,-1-1 1,1 1-1,0-1 0,0 1 1,0-1-1,0 1 0,0-1 1,0 1-1,0-1 1,0 0-1,0 1 0,1-1 1,-1 1-1,0-1 0,0 1 1,0-1-1,0 1 1,1-1-1,-1 1 0,0-1 1,1 0-1,0 1-2,1-1 1,-1 0-1,1 1 1,-1-1-1,0 1 0,1-1 1,-1 1-1,1-1 1,-1 1-1,1 0 0,0 0 1,-1 0-1,1 0 0,-1 0 1,1 0-1,-1 0 1,1 1-1,2 0 0,34 10 425,-27-7-369,20 3 93,-1-2 0,1-1 0,0-2 0,49-2 0,-52 0-134,-27 1-74,0 1-1,0-1 0,0 0 1,0 1-1,0-1 1,-1 1-1,1-1 1,0 1-1,-1-1 1,0 1-1,1 0 1,-1-1-1,0 1 1,0-1-1,0 1 1,0 0-1,0-1 0,0 1 1,0 1-1,-2 41 140,-1-20-307,-1 20 720,-13 52-1,13-81-754,-1 0 0,0 0 1,-1-1-1,0 0 0,-1 0 1,-1 0-1,-11 15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3:51:42.346"/>
    </inkml:context>
    <inkml:brush xml:id="br0">
      <inkml:brushProperty name="width" value="0.05" units="cm"/>
      <inkml:brushProperty name="height" value="0.05" units="cm"/>
      <inkml:brushProperty name="color" value="#E0E170"/>
    </inkml:brush>
  </inkml:definitions>
  <inkml:trace contextRef="#ctx0" brushRef="#br0">0 13 864,'0'0'13680,"1"1"-13514,-1-1 0,1 1 0,0-1 0,-1 1 0,1-1 0,-1 1-1,1 0 1,-1-1 0,0 1 0,1 0 0,-1-1 0,0 1 0,1 0-1,-1 0 1,0-1 0,0 1 0,0 0 0,1 1 0,1 224 2060,-4-120-1580,2-14 1357,28-92-1972,36-1 21,0 3 0,114 18 0,-95-7 11,1-4 0,118-2 0,-59-4-30,14 0-5,-75-4 6,0 4 1,96 17 0,-131-14 17,0-2 0,68-2 0,-65-3-31,96 11-1,-111-6 155,0-2 0,57-3 1,-22-1-143,11 4-23,-33 0 26,75-6 0,-63-4 11,-55 8-52,13 1 10,0-2 0,-1 0 0,1-1 0,0 0 0,27-9 0,-37 9-5,0 1 0,1 0 0,-1 0 0,16 0 0,12-1-1,2-2 9,-21 3 0,0-2-1,-1 0 1,19-5 0,-32 3 59,-1-1 1,1 1-1,-1-1 1,-1 1-1,1-1 1,-1 0-1,0 1 1,0-1-1,0-8 1,6-234 553,-4 98-1609,-3 110-5343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3:51:44.003"/>
    </inkml:context>
    <inkml:brush xml:id="br0">
      <inkml:brushProperty name="width" value="0.05" units="cm"/>
      <inkml:brushProperty name="height" value="0.05" units="cm"/>
      <inkml:brushProperty name="color" value="#E0E170"/>
    </inkml:brush>
  </inkml:definitions>
  <inkml:trace contextRef="#ctx0" brushRef="#br0">0 1 928,'0'0'10562,"8"3"-8302,1 0-1487,0 0 1,0 0 0,0-1-1,0 0 1,1-1 0,11 1-1,378-4-249,419 4-186,-604 16-250,-7-1 573,228-5-327,-210-10 614,-118-3-848,-107 1-61,1 0-33,1 0-6,-2 0 23,24 0-22,-2-1 593,-7 0-2290,1 0-3890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3:53:29.714"/>
    </inkml:context>
    <inkml:brush xml:id="br0">
      <inkml:brushProperty name="width" value="0.05" units="cm"/>
      <inkml:brushProperty name="height" value="0.05" units="cm"/>
      <inkml:brushProperty name="color" value="#E0E170"/>
    </inkml:brush>
  </inkml:definitions>
  <inkml:trace contextRef="#ctx0" brushRef="#br0">0 43 1088,'0'0'11779,"16"-7"-10187,51-20-354,-62 25-1098,1 0 1,0 1 0,-1 0 0,1 0-1,0 0 1,0 0 0,0 1 0,0 0 0,7 1-1,8 0 129,26 2-167,0 1-1,0 2 1,-1 2 0,0 3-1,-1 1 1,0 2 0,74 36 0,-95-39-99,0 2 0,-1 0 0,-1 2 0,-1 0 0,26 23 0,-37-28-2,0 0 1,-1 1-1,0 0 0,0 1 1,-1 0-1,-1 0 1,0 0-1,0 1 0,-1 0 1,-1 0-1,5 20 0,-5-10 40,-1-1 0,-2 1 0,0 0 0,-1 0 0,-1 0 0,-1 0 0,-2-1 0,0 1 0,-1 0 0,-1-1 0,-1 0 0,-1 0 0,-15 31 0,-23 26 365,29-54-274,2 2 0,0 0-1,-12 34 1,20-23-79,6-22-4245,0-12 2562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3:53:32.068"/>
    </inkml:context>
    <inkml:brush xml:id="br0">
      <inkml:brushProperty name="width" value="0.05" units="cm"/>
      <inkml:brushProperty name="height" value="0.05" units="cm"/>
      <inkml:brushProperty name="color" value="#E0E170"/>
    </inkml:brush>
  </inkml:definitions>
  <inkml:trace contextRef="#ctx0" brushRef="#br0">1 1 512,'0'0'10654,"2"3"-9133,1 2-1123,-1 0 1,0 0-1,0 1 0,-1-1 1,1 0-1,-1 1 1,0-1-1,-1 1 0,1-1 1,-1 1-1,-1 9 1,-1 43 701,1-33-708,0 1 1,2-1 0,6 43 0,7-27-162,-13-40-207,-1 1-1,1 0 1,-1-1 0,1 1-1,0-1 1,0 1-1,0-1 1,0 0 0,0 1-1,0-1 1,0 0 0,1 0-1,-1 1 1,0-1 0,1 0-1,-1 0 1,1 0-1,1 0 1,-3-1 64,34 0 49,-29-1-136,1-1-1,0 0 0,0 0 1,-1-1-1,1 1 0,-1-1 1,0-1-1,0 1 0,0-1 0,0 1 1,6-8-1,28-18 3,-20 19-111,1 1 0,0 1 1,39-11-1,-43 15-1166,-1 2 0,0 0-1,23-1 1,-21 3-2791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3:53:36.934"/>
    </inkml:context>
    <inkml:brush xml:id="br0">
      <inkml:brushProperty name="width" value="0.05" units="cm"/>
      <inkml:brushProperty name="height" value="0.05" units="cm"/>
      <inkml:brushProperty name="color" value="#E0E170"/>
    </inkml:brush>
  </inkml:definitions>
  <inkml:trace contextRef="#ctx0" brushRef="#br0">2668 10 1376,'0'0'12862,"-38"-1"-11534,-121-2-276,-636-3 2761,485 8-3704,196 2-86,1 6-1,0 5 0,-193 50 1,267-53-15,0 1 1,2 2 0,-1 2-1,2 1 1,1 2-1,-35 25 1,11-2 151,2 3 0,-74 78 0,103-95 48,2 0 0,-28 42 0,45-57-95,0 2 0,0-1-1,2 1 1,0 0 0,1 1-1,0-1 1,-5 30 0,8-26-15,0 0 0,2 0 0,1 31 0,1-42-81,0 0 1,1 0 0,-1 0-1,2 0 1,-1 0 0,1 0-1,1-1 1,0 1 0,0-1 0,6 9-1,0-3 3,1-1-1,1-1 0,0 0 0,1 0 0,0-1 1,1-1-1,21 13 0,6 0 31,67 26 0,-3-9 28,217 51 0,119-19-389,-293-59-34,252-11 1,-360-4 330,0-2 0,-1-2 0,1-1 1,-1-2-1,-1-2 0,0-2 1,0-1-1,-1-1 0,-1-3 0,-1-1 1,0-1-1,-2-2 0,0-1 1,-2-2-1,0-1 0,-2-2 1,40-47-1,-40 35-243,-1-1 1,-2 0-1,33-74 1,-25 36-1110,25-91 1,-15-4-2819,-19 21-2950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3:53:46.586"/>
    </inkml:context>
    <inkml:brush xml:id="br0">
      <inkml:brushProperty name="width" value="0.05" units="cm"/>
      <inkml:brushProperty name="height" value="0.05" units="cm"/>
      <inkml:brushProperty name="color" value="#E0E170"/>
    </inkml:brush>
  </inkml:definitions>
  <inkml:trace contextRef="#ctx0" brushRef="#br0">0 1085 744,'0'0'14487,"21"-6"-13579,67-21-118,-74 21-592,0 0 0,0 0 0,-1-1 0,0-1 0,0 0 0,-1-1 0,0-1 0,0 1 0,-1-2 0,-1 0 0,18-22 0,-26 30-164,74-88 200,-4-4 0,-5-3 0,98-187 0,-159 271-251,0 0 0,0 0 1,-1 0-1,-1-1 0,-1 1 0,0-1 0,-1 0 1,0-1-1,-1-21 0,-1-40-1323,0 76 1317,0 1-42,0-3 67,0 2 156,-2-7-74,0 5-64,-7 2-11,5 1-5,0 0 1,0 0-1,0 1 0,-1-1 1,1 1-1,1 0 0,-1 0 0,0 1 1,0-1-1,0 1 0,-3 2 1,-2 2 0,1 0 1,0 1 0,-10 10 0,18-16-6,-140 143 217,132-133-183,11-6 96,-2-5-123,0 0 0,1 0 1,-1 0-1,0 0 0,0 0 0,1 0 1,-1 0-1,0-1 0,0 1 1,0 0-1,1-1 0,-1 1 0,0-1 1,0 1-1,2-2 0,14-10 7,-1-1 0,0-1 1,-1 0-1,0-1 0,-1 0 0,20-30 0,5-3-15,53-65 7,-92 112-1,8-8-4,-9 14-71,-1 16 140,2 8 71,2-1 1,1 1-1,11 51 1,-10-64-107,1-1 0,1 1 0,0-1 0,1 0 1,1 0-1,0-1 0,1 0 0,12 14 0,-21-27-93,1 0-1,-1-1 1,0 1-1,1-1 0,-1 0 1,1 1-1,-1-1 0,0 1 1,1-1-1,-1 0 1,1 1-1,0-1 0,-1 0 1,1 1-1,-1-1 0,1 0 1,-1 0-1,1 1 1,0-1-1,-1 0 0,1 0 1,1 0-1,-2-10-3850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3:53:52.511"/>
    </inkml:context>
    <inkml:brush xml:id="br0">
      <inkml:brushProperty name="width" value="0.05" units="cm"/>
      <inkml:brushProperty name="height" value="0.05" units="cm"/>
      <inkml:brushProperty name="color" value="#E0E170"/>
    </inkml:brush>
  </inkml:definitions>
  <inkml:trace contextRef="#ctx0" brushRef="#br0">1 740 2465,'0'0'14129,"33"37"-13155,107 122-61,-111-125-397,-2 0 0,29 49 0,-21-29-137,-18-25-171,17 23 48,-32-49-224,0-1 0,0 0 0,1 1-1,-1-1 1,0 0 0,1 0 0,-1 0 0,1-1 0,0 1 0,0-1 0,-1 1-1,1-1 1,0 0 0,0 0 0,5 1 0,-6-2-1,-1 0 1,1 0-1,-1 0 1,1 0-1,0-1 1,-1 1-1,1 0 0,-1-1 1,1 1-1,-1-1 1,1 1-1,-1-1 1,0 0-1,1 1 1,-1-1-1,0 0 0,1 0 1,-1 0-1,0 0 1,0 0-1,0-1 1,0 1-1,1-2 1,18-36 475,-15 26-402,280-569 994,-68 217-4333,-131 231-2788,-17 34-5281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3:53:56.517"/>
    </inkml:context>
    <inkml:brush xml:id="br0">
      <inkml:brushProperty name="width" value="0.05" units="cm"/>
      <inkml:brushProperty name="height" value="0.05" units="cm"/>
      <inkml:brushProperty name="color" value="#E0E170"/>
    </inkml:brush>
  </inkml:definitions>
  <inkml:trace contextRef="#ctx0" brushRef="#br0">786 5 2841,'0'0'7731,"-20"0"-7434,-152 0 2090,-305-4 1281,468 4-3636,1 1 1,0 0 0,-1 0 0,1 1-1,0 0 1,0 0 0,0 1-1,0 0 1,1 1 0,-10 5 0,16-7 28,-1-1 0,1 1 0,-1 0 0,1 0 1,0 0-1,0 0 0,0 0 0,0 0 0,0 1 1,1-1-1,-1 0 0,1 0 0,-1 1 0,1 3 1,-3 37 761,2 96 757,4 168-987,19-135-352,-1-8-183,-16 189 54,-6-219-52,1-133-57,0 0 1,0 0 0,1-1 0,-1 1 0,0 0 0,0-1-1,1 1 1,-1-1 0,0 1 0,1 0 0,-1-1 0,1 1-1,-1-1 1,1 1 0,-1-1 0,1 1 0,-1-1 0,1 1-1,0-1 1,-1 0 0,1 1 0,-1-1 0,1 0 0,0 0-1,-1 1 1,2-1 0,17 3 6,84 6 53,102-7-59,229-6-19,-368-1-1,0-3 1,86-21-1,-133 27-259,-19 2 264,0 0 1,1 0-1,-1 0 1,1 0-1,-1 0 1,1 0-1,-1 0 0,1 0 1,-1 0-1,0 0 1,1-1-1,-1 1 1,1 0-1,-1 0 1,1 0-1,-1 0 0,0-1 1,1 1-1,-1 0 1,0 0-1,1-1 1,-1 1-1,0 0 0,1-1 1,-1 1-1,0 0 1,0-1-1,1 1 1,-1-1-1,0 0 1,7-8-295,-5 7 296,-1 0 1,0 1-1,1-1 0,-1 0 0,0 0 0,0 0 0,0 0 1,-1 0-1,1 0 0,0 0 0,-1 0 0,1 0 1,-1 0-1,0 0 0,1-4 0,-1-18 39,0 0-1,-2 0 1,-9-45 0,4 24 23,1 0-1,3 0 1,3-71 0,0 56 3,3 19-164,2-1 1,1 1 0,3 0 0,22-67 0,-4 14-3269,-10 27-3787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8AE8-9577-4FF9-8B73-223268F20E5E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E508-4498-4612-BB32-83F261D20D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9871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8AE8-9577-4FF9-8B73-223268F20E5E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E508-4498-4612-BB32-83F261D20D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043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8AE8-9577-4FF9-8B73-223268F20E5E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E508-4498-4612-BB32-83F261D20D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8916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8AE8-9577-4FF9-8B73-223268F20E5E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E508-4498-4612-BB32-83F261D20D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3292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8AE8-9577-4FF9-8B73-223268F20E5E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E508-4498-4612-BB32-83F261D20D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1287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8AE8-9577-4FF9-8B73-223268F20E5E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E508-4498-4612-BB32-83F261D20D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4972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8AE8-9577-4FF9-8B73-223268F20E5E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E508-4498-4612-BB32-83F261D20D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3975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8AE8-9577-4FF9-8B73-223268F20E5E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E508-4498-4612-BB32-83F261D20D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3286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8AE8-9577-4FF9-8B73-223268F20E5E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E508-4498-4612-BB32-83F261D20D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0062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8AE8-9577-4FF9-8B73-223268F20E5E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E508-4498-4612-BB32-83F261D20D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55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8AE8-9577-4FF9-8B73-223268F20E5E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1E508-4498-4612-BB32-83F261D20D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9506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customXml" Target="../ink/ink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customXml" Target="../ink/ink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128AE8-9577-4FF9-8B73-223268F20E5E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71E508-4498-4612-BB32-83F261D20D75}" type="slidenum">
              <a:rPr lang="es-ES" smtClean="0"/>
              <a:t>‹Nº›</a:t>
            </a:fld>
            <a:endParaRPr lang="es-E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8D183C91-DFD2-8684-24E6-E386389957C4}"/>
                  </a:ext>
                </a:extLst>
              </p14:cNvPr>
              <p14:cNvContentPartPr/>
              <p14:nvPr userDrawn="1"/>
            </p14:nvContentPartPr>
            <p14:xfrm>
              <a:off x="-5273040" y="1311480"/>
              <a:ext cx="111960" cy="100440"/>
            </p14:xfrm>
          </p:contentPart>
        </mc:Choice>
        <mc:Fallback xmlns=""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8D183C91-DFD2-8684-24E6-E386389957C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-5281680" y="1302480"/>
                <a:ext cx="129600" cy="11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815E93C5-4779-0F11-9924-8B559E05ED83}"/>
                  </a:ext>
                </a:extLst>
              </p14:cNvPr>
              <p14:cNvContentPartPr/>
              <p14:nvPr userDrawn="1"/>
            </p14:nvContentPartPr>
            <p14:xfrm>
              <a:off x="-4503000" y="1748160"/>
              <a:ext cx="262080" cy="13680"/>
            </p14:xfrm>
          </p:contentPart>
        </mc:Choice>
        <mc:Fallback xmlns=""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815E93C5-4779-0F11-9924-8B559E05ED8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-4512000" y="1739160"/>
                <a:ext cx="279720" cy="3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85516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rgbClr val="093747"/>
          </a:solidFill>
          <a:latin typeface="Eveleth Clean Regular" panose="02010A04020200000003" pitchFamily="50" charset="0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Roboto Light" panose="02000000000000000000" pitchFamily="2" charset="0"/>
          <a:ea typeface="Roboto Light" panose="02000000000000000000" pitchFamily="2" charset="0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.png"/><Relationship Id="rId3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image" Target="../media/image10.png"/><Relationship Id="rId2" Type="http://schemas.openxmlformats.org/officeDocument/2006/relationships/image" Target="../media/image3.png"/><Relationship Id="rId16" Type="http://schemas.openxmlformats.org/officeDocument/2006/relationships/customXml" Target="../ink/ink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.xml"/><Relationship Id="rId11" Type="http://schemas.openxmlformats.org/officeDocument/2006/relationships/image" Target="../media/image6.png"/><Relationship Id="rId5" Type="http://schemas.openxmlformats.org/officeDocument/2006/relationships/image" Target="../media/image5.png"/><Relationship Id="rId15" Type="http://schemas.microsoft.com/office/2007/relationships/hdphoto" Target="../media/hdphoto2.wdp"/><Relationship Id="rId10" Type="http://schemas.openxmlformats.org/officeDocument/2006/relationships/image" Target="../media/image60.png"/><Relationship Id="rId4" Type="http://schemas.microsoft.com/office/2007/relationships/hdphoto" Target="../media/hdphoto1.wdp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13" Type="http://schemas.openxmlformats.org/officeDocument/2006/relationships/customXml" Target="../ink/ink9.xml"/><Relationship Id="rId18" Type="http://schemas.openxmlformats.org/officeDocument/2006/relationships/image" Target="../media/image19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17" Type="http://schemas.openxmlformats.org/officeDocument/2006/relationships/customXml" Target="../ink/ink11.xml"/><Relationship Id="rId2" Type="http://schemas.openxmlformats.org/officeDocument/2006/relationships/image" Target="../media/image11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6.xml"/><Relationship Id="rId11" Type="http://schemas.openxmlformats.org/officeDocument/2006/relationships/image" Target="../media/image15.png"/><Relationship Id="rId5" Type="http://schemas.openxmlformats.org/officeDocument/2006/relationships/image" Target="../media/image120.png"/><Relationship Id="rId15" Type="http://schemas.openxmlformats.org/officeDocument/2006/relationships/customXml" Target="../ink/ink10.xml"/><Relationship Id="rId10" Type="http://schemas.openxmlformats.org/officeDocument/2006/relationships/customXml" Target="../ink/ink8.xml"/><Relationship Id="rId19" Type="http://schemas.openxmlformats.org/officeDocument/2006/relationships/image" Target="../media/image20.png"/><Relationship Id="rId4" Type="http://schemas.openxmlformats.org/officeDocument/2006/relationships/customXml" Target="../ink/ink5.xml"/><Relationship Id="rId9" Type="http://schemas.openxmlformats.org/officeDocument/2006/relationships/image" Target="../media/image14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customXml" Target="../ink/ink15.xml"/><Relationship Id="rId18" Type="http://schemas.openxmlformats.org/officeDocument/2006/relationships/image" Target="../media/image31.png"/><Relationship Id="rId3" Type="http://schemas.openxmlformats.org/officeDocument/2006/relationships/image" Target="../media/image22.png"/><Relationship Id="rId21" Type="http://schemas.openxmlformats.org/officeDocument/2006/relationships/customXml" Target="../ink/ink19.xml"/><Relationship Id="rId7" Type="http://schemas.openxmlformats.org/officeDocument/2006/relationships/customXml" Target="../ink/ink13.xml"/><Relationship Id="rId12" Type="http://schemas.openxmlformats.org/officeDocument/2006/relationships/image" Target="../media/image28.png"/><Relationship Id="rId17" Type="http://schemas.openxmlformats.org/officeDocument/2006/relationships/customXml" Target="../ink/ink17.xml"/><Relationship Id="rId2" Type="http://schemas.openxmlformats.org/officeDocument/2006/relationships/image" Target="../media/image21.png"/><Relationship Id="rId16" Type="http://schemas.openxmlformats.org/officeDocument/2006/relationships/image" Target="../media/image30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customXml" Target="../ink/ink14.xml"/><Relationship Id="rId5" Type="http://schemas.openxmlformats.org/officeDocument/2006/relationships/customXml" Target="../ink/ink12.xml"/><Relationship Id="rId15" Type="http://schemas.openxmlformats.org/officeDocument/2006/relationships/customXml" Target="../ink/ink16.xml"/><Relationship Id="rId10" Type="http://schemas.openxmlformats.org/officeDocument/2006/relationships/image" Target="../media/image27.png"/><Relationship Id="rId19" Type="http://schemas.openxmlformats.org/officeDocument/2006/relationships/customXml" Target="../ink/ink18.xml"/><Relationship Id="rId4" Type="http://schemas.openxmlformats.org/officeDocument/2006/relationships/image" Target="../media/image23.png"/><Relationship Id="rId9" Type="http://schemas.openxmlformats.org/officeDocument/2006/relationships/image" Target="../media/image26.png"/><Relationship Id="rId14" Type="http://schemas.openxmlformats.org/officeDocument/2006/relationships/image" Target="../media/image29.png"/><Relationship Id="rId22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D5CCD4E-4582-C17F-C035-A6BA916D0F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028" r="22028"/>
          <a:stretch/>
        </p:blipFill>
        <p:spPr>
          <a:xfrm>
            <a:off x="819" y="1"/>
            <a:ext cx="10690177" cy="1268933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AD397AA-D334-118C-F7B6-AF7B544217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00" y="5921280"/>
            <a:ext cx="387284" cy="464258"/>
          </a:xfrm>
          <a:prstGeom prst="rect">
            <a:avLst/>
          </a:prstGeom>
        </p:spPr>
      </p:pic>
      <p:grpSp>
        <p:nvGrpSpPr>
          <p:cNvPr id="44" name="Grupo 43">
            <a:extLst>
              <a:ext uri="{FF2B5EF4-FFF2-40B4-BE49-F238E27FC236}">
                <a16:creationId xmlns:a16="http://schemas.microsoft.com/office/drawing/2014/main" id="{A2764ED8-1EE8-EE41-D2DD-04FAD844CBC0}"/>
              </a:ext>
            </a:extLst>
          </p:cNvPr>
          <p:cNvGrpSpPr/>
          <p:nvPr/>
        </p:nvGrpSpPr>
        <p:grpSpPr>
          <a:xfrm>
            <a:off x="712575" y="957479"/>
            <a:ext cx="9406785" cy="2969985"/>
            <a:chOff x="503326" y="677091"/>
            <a:chExt cx="4723767" cy="2100257"/>
          </a:xfrm>
        </p:grpSpPr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4BB33D3B-ABAF-409E-0BB2-ED7481BC2FAB}"/>
                </a:ext>
              </a:extLst>
            </p:cNvPr>
            <p:cNvSpPr txBox="1"/>
            <p:nvPr/>
          </p:nvSpPr>
          <p:spPr>
            <a:xfrm>
              <a:off x="532263" y="677091"/>
              <a:ext cx="3247574" cy="5876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800" dirty="0">
                  <a:solidFill>
                    <a:srgbClr val="093747"/>
                  </a:solidFill>
                  <a:latin typeface="EvelethW01-CleanThin" panose="02010304020200000003" pitchFamily="2" charset="0"/>
                  <a:ea typeface="Roboto Light" panose="02000000000000000000" pitchFamily="2" charset="0"/>
                </a:rPr>
                <a:t>JORNADA DE</a:t>
              </a:r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B4E624E1-DFFB-4AF6-24AE-A21DE5221F4D}"/>
                </a:ext>
              </a:extLst>
            </p:cNvPr>
            <p:cNvSpPr txBox="1"/>
            <p:nvPr/>
          </p:nvSpPr>
          <p:spPr>
            <a:xfrm>
              <a:off x="503328" y="1043316"/>
              <a:ext cx="4551526" cy="1022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800" dirty="0">
                  <a:solidFill>
                    <a:srgbClr val="093747"/>
                  </a:solidFill>
                  <a:latin typeface="Eveleth Clean Regular" panose="02010A04020200000003" pitchFamily="50" charset="0"/>
                  <a:ea typeface="Roboto Black" panose="02000000000000000000" pitchFamily="2" charset="0"/>
                </a:rPr>
                <a:t>PUERTAS</a:t>
              </a:r>
            </a:p>
          </p:txBody>
        </p: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276E8485-3AB5-AEE2-E240-03B20DDDF648}"/>
                </a:ext>
              </a:extLst>
            </p:cNvPr>
            <p:cNvSpPr txBox="1"/>
            <p:nvPr/>
          </p:nvSpPr>
          <p:spPr>
            <a:xfrm>
              <a:off x="503326" y="1754404"/>
              <a:ext cx="4723767" cy="1022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8800" dirty="0">
                  <a:solidFill>
                    <a:srgbClr val="093747"/>
                  </a:solidFill>
                  <a:latin typeface="Eveleth Clean Regular" panose="02010A04020200000003" pitchFamily="50" charset="0"/>
                  <a:ea typeface="Roboto Black" panose="02000000000000000000" pitchFamily="2" charset="0"/>
                </a:rPr>
                <a:t>ABIERTAS</a:t>
              </a:r>
            </a:p>
          </p:txBody>
        </p:sp>
      </p:grpSp>
      <p:grpSp>
        <p:nvGrpSpPr>
          <p:cNvPr id="48" name="Grupo 47">
            <a:extLst>
              <a:ext uri="{FF2B5EF4-FFF2-40B4-BE49-F238E27FC236}">
                <a16:creationId xmlns:a16="http://schemas.microsoft.com/office/drawing/2014/main" id="{6491ACE4-CBA8-B641-8AEF-727DDA2B6CFE}"/>
              </a:ext>
            </a:extLst>
          </p:cNvPr>
          <p:cNvGrpSpPr/>
          <p:nvPr/>
        </p:nvGrpSpPr>
        <p:grpSpPr>
          <a:xfrm>
            <a:off x="712572" y="3722973"/>
            <a:ext cx="8679077" cy="811248"/>
            <a:chOff x="503325" y="2758451"/>
            <a:chExt cx="6137503" cy="573681"/>
          </a:xfrm>
        </p:grpSpPr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656FC5F9-887B-B93F-E57C-8DD9A2AD5277}"/>
                </a:ext>
              </a:extLst>
            </p:cNvPr>
            <p:cNvSpPr txBox="1"/>
            <p:nvPr/>
          </p:nvSpPr>
          <p:spPr>
            <a:xfrm>
              <a:off x="503325" y="2758451"/>
              <a:ext cx="6137503" cy="304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200" dirty="0">
                  <a:solidFill>
                    <a:srgbClr val="093747"/>
                  </a:solidFill>
                  <a:latin typeface="EvelethW01-CleanThin" panose="02010304020200000003" pitchFamily="2" charset="0"/>
                  <a:ea typeface="Roboto Light" panose="02000000000000000000" pitchFamily="2" charset="0"/>
                </a:rPr>
                <a:t>Conoce nuestro trabajo de conservación</a:t>
              </a:r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6FD7BD02-4DE6-BB4D-9896-0FFD2BE2A78E}"/>
                </a:ext>
              </a:extLst>
            </p:cNvPr>
            <p:cNvSpPr txBox="1"/>
            <p:nvPr/>
          </p:nvSpPr>
          <p:spPr>
            <a:xfrm>
              <a:off x="532263" y="3027427"/>
              <a:ext cx="5844980" cy="304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200" dirty="0">
                  <a:solidFill>
                    <a:srgbClr val="093747"/>
                  </a:solidFill>
                  <a:latin typeface="EvelethW01-CleanThin" panose="02010304020200000003" pitchFamily="2" charset="0"/>
                  <a:ea typeface="Roboto Light" panose="02000000000000000000" pitchFamily="2" charset="0"/>
                </a:rPr>
                <a:t>a través de la custodia del territorio.</a:t>
              </a:r>
            </a:p>
          </p:txBody>
        </p:sp>
      </p:grpSp>
      <p:sp>
        <p:nvSpPr>
          <p:cNvPr id="33" name="CuadroTexto 32">
            <a:extLst>
              <a:ext uri="{FF2B5EF4-FFF2-40B4-BE49-F238E27FC236}">
                <a16:creationId xmlns:a16="http://schemas.microsoft.com/office/drawing/2014/main" id="{1BD5AB91-5151-E5A6-5D49-CC97D275A43C}"/>
              </a:ext>
            </a:extLst>
          </p:cNvPr>
          <p:cNvSpPr txBox="1"/>
          <p:nvPr/>
        </p:nvSpPr>
        <p:spPr>
          <a:xfrm>
            <a:off x="714895" y="4545933"/>
            <a:ext cx="88777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dirty="0">
                <a:solidFill>
                  <a:srgbClr val="093747"/>
                </a:solidFill>
                <a:latin typeface="Eveleth Clean Regular" panose="02010A04020200000003" pitchFamily="50" charset="0"/>
                <a:ea typeface="Roboto Black" panose="02000000000000000000" pitchFamily="2" charset="0"/>
              </a:rPr>
              <a:t>20 OCT • 10 H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3AE6625B-883F-3E2F-CBB3-7B245DF495D3}"/>
              </a:ext>
            </a:extLst>
          </p:cNvPr>
          <p:cNvSpPr txBox="1"/>
          <p:nvPr/>
        </p:nvSpPr>
        <p:spPr>
          <a:xfrm>
            <a:off x="1511624" y="5882806"/>
            <a:ext cx="5693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>
                <a:solidFill>
                  <a:srgbClr val="093747"/>
                </a:solidFill>
                <a:latin typeface="EvelethW01-CleanThin" panose="02010304020200000003" pitchFamily="2" charset="0"/>
                <a:ea typeface="Roboto Light" panose="02000000000000000000" pitchFamily="2" charset="0"/>
              </a:rPr>
              <a:t>LUGAR DE ENCUENTRO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52CEAFB6-6DAB-0979-7083-883EE2FB2B47}"/>
                  </a:ext>
                </a:extLst>
              </p14:cNvPr>
              <p14:cNvContentPartPr/>
              <p14:nvPr/>
            </p14:nvContentPartPr>
            <p14:xfrm>
              <a:off x="15109240" y="862480"/>
              <a:ext cx="360" cy="360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52CEAFB6-6DAB-0979-7083-883EE2FB2B4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5100600" y="853840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Imagen 11">
            <a:extLst>
              <a:ext uri="{FF2B5EF4-FFF2-40B4-BE49-F238E27FC236}">
                <a16:creationId xmlns:a16="http://schemas.microsoft.com/office/drawing/2014/main" id="{452E77D7-A2B8-A8D2-A602-CD562FFCBA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66"/>
          <a:stretch>
            <a:fillRect/>
          </a:stretch>
        </p:blipFill>
        <p:spPr>
          <a:xfrm>
            <a:off x="343" y="8733812"/>
            <a:ext cx="10691127" cy="638553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6A24F2E-18FB-FA7E-D161-7C052A0DCC9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597" y="5068357"/>
            <a:ext cx="468288" cy="399298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F5AEA472-568A-7FD7-3FE7-F057BA28A429}"/>
              </a:ext>
            </a:extLst>
          </p:cNvPr>
          <p:cNvGrpSpPr>
            <a:grpSpLocks/>
          </p:cNvGrpSpPr>
          <p:nvPr/>
        </p:nvGrpSpPr>
        <p:grpSpPr>
          <a:xfrm>
            <a:off x="6354314" y="8550242"/>
            <a:ext cx="3238292" cy="2689358"/>
            <a:chOff x="6354314" y="8989154"/>
            <a:chExt cx="3238292" cy="2689358"/>
          </a:xfrm>
        </p:grpSpPr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902A1C13-2A26-FE84-6CE6-5636EF47D02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4314" y="8989154"/>
              <a:ext cx="3238292" cy="2689358"/>
            </a:xfrm>
            <a:prstGeom prst="rect">
              <a:avLst/>
            </a:prstGeom>
          </p:spPr>
        </p:pic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C9F1A270-B48F-3E4F-F7C9-477C8815EA6B}"/>
                </a:ext>
              </a:extLst>
            </p:cNvPr>
            <p:cNvSpPr txBox="1">
              <a:spLocks/>
            </p:cNvSpPr>
            <p:nvPr/>
          </p:nvSpPr>
          <p:spPr>
            <a:xfrm>
              <a:off x="6831741" y="9224951"/>
              <a:ext cx="229321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500" dirty="0">
                  <a:solidFill>
                    <a:srgbClr val="093747"/>
                  </a:solidFill>
                  <a:latin typeface="EvelethW01-CleanThin" panose="02010304020200000003" pitchFamily="2" charset="0"/>
                  <a:ea typeface="Roboto" panose="02000000000000000000" pitchFamily="2" charset="0"/>
                </a:rPr>
                <a:t>INFORMACIÓN E</a:t>
              </a:r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87239862-15AB-3B1E-DF00-1B028E96194D}"/>
                </a:ext>
              </a:extLst>
            </p:cNvPr>
            <p:cNvSpPr txBox="1">
              <a:spLocks/>
            </p:cNvSpPr>
            <p:nvPr/>
          </p:nvSpPr>
          <p:spPr>
            <a:xfrm>
              <a:off x="6831741" y="9452919"/>
              <a:ext cx="22932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>
                  <a:solidFill>
                    <a:srgbClr val="093747"/>
                  </a:solidFill>
                  <a:latin typeface="EvelethW01-CleanThin" panose="02010304020200000003" pitchFamily="2" charset="0"/>
                  <a:ea typeface="Roboto" panose="02000000000000000000" pitchFamily="2" charset="0"/>
                </a:rPr>
                <a:t>INSCRIPCIONES</a:t>
              </a: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77666DC9-C323-598C-04A1-FF369B5F82A3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rgbClr val="156082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  <a14:imgEffect>
                      <a14:brightnessContrast bright="-78000" contras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7061444" y="9267385"/>
            <a:ext cx="1824032" cy="182403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B7889796-7E58-6E56-088D-C722387E1B9F}"/>
                  </a:ext>
                </a:extLst>
              </p14:cNvPr>
              <p14:cNvContentPartPr/>
              <p14:nvPr/>
            </p14:nvContentPartPr>
            <p14:xfrm>
              <a:off x="8947512" y="7696368"/>
              <a:ext cx="360" cy="360"/>
            </p14:xfrm>
          </p:contentPart>
        </mc:Choice>
        <mc:Fallback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B7889796-7E58-6E56-088D-C722387E1B9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938872" y="7687368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6346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374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A8C39B-3900-B8F5-4A02-16C6100BB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o 20">
            <a:extLst>
              <a:ext uri="{FF2B5EF4-FFF2-40B4-BE49-F238E27FC236}">
                <a16:creationId xmlns:a16="http://schemas.microsoft.com/office/drawing/2014/main" id="{010EB4A8-13C7-63D2-2A58-9F1E0935202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65545" y="971534"/>
            <a:ext cx="9323020" cy="13339020"/>
            <a:chOff x="665545" y="971534"/>
            <a:chExt cx="9323020" cy="13339020"/>
          </a:xfrm>
        </p:grpSpPr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4E784F56-B937-B91B-B8A1-B0F9F26305F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03248" y="971534"/>
              <a:ext cx="928531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4000" dirty="0">
                  <a:solidFill>
                    <a:srgbClr val="E0E170"/>
                  </a:solidFill>
                  <a:latin typeface="Eveleth Clean Regular" panose="02010A04020200000003" pitchFamily="50" charset="0"/>
                  <a:ea typeface="Roboto Black" panose="02000000000000000000" pitchFamily="2" charset="0"/>
                </a:rPr>
                <a:t>CÓMO ADAPTAR TU CARTEL</a:t>
              </a:r>
              <a:endParaRPr lang="es-ES" sz="9600" dirty="0">
                <a:solidFill>
                  <a:srgbClr val="093747"/>
                </a:solidFill>
                <a:latin typeface="Eveleth Clean Regular" panose="02010A04020200000003" pitchFamily="50" charset="0"/>
                <a:ea typeface="Roboto Black" panose="02000000000000000000" pitchFamily="2" charset="0"/>
              </a:endParaRP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C1E9416F-D738-334F-BF62-E4582D1788B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03247" y="1862523"/>
              <a:ext cx="2285757" cy="1528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9333" dirty="0">
                  <a:solidFill>
                    <a:srgbClr val="E0E170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1</a:t>
              </a:r>
              <a:endParaRPr lang="es-ES" sz="40585" dirty="0">
                <a:solidFill>
                  <a:srgbClr val="093747"/>
                </a:solidFill>
                <a:latin typeface="Roboto Black" panose="02000000000000000000" pitchFamily="2" charset="0"/>
                <a:ea typeface="Roboto Black" panose="02000000000000000000" pitchFamily="2" charset="0"/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0A98881-52A4-FD5E-7AFD-57F7919EE0E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03247" y="4217267"/>
              <a:ext cx="2285757" cy="1528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9333" dirty="0">
                  <a:solidFill>
                    <a:srgbClr val="E0E170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2</a:t>
              </a:r>
              <a:endParaRPr lang="es-ES" sz="40585" dirty="0">
                <a:solidFill>
                  <a:srgbClr val="093747"/>
                </a:solidFill>
                <a:latin typeface="Roboto Black" panose="02000000000000000000" pitchFamily="2" charset="0"/>
                <a:ea typeface="Roboto Black" panose="02000000000000000000" pitchFamily="2" charset="0"/>
              </a:endParaRP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87A8F872-C218-E2EA-E06C-249B68656CD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03247" y="7557284"/>
              <a:ext cx="2285757" cy="1528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9333" dirty="0">
                  <a:solidFill>
                    <a:srgbClr val="E0E170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3</a:t>
              </a:r>
              <a:endParaRPr lang="es-ES" sz="40585" dirty="0">
                <a:solidFill>
                  <a:srgbClr val="093747"/>
                </a:solidFill>
                <a:latin typeface="Roboto Black" panose="02000000000000000000" pitchFamily="2" charset="0"/>
                <a:ea typeface="Roboto Black" panose="02000000000000000000" pitchFamily="2" charset="0"/>
              </a:endParaRPr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30E11216-DA71-3890-EF92-427A3F103DF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711029" y="2045230"/>
              <a:ext cx="7727183" cy="2007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2828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Elige una fotografía grande y de calidad que represente tu territorio. </a:t>
              </a:r>
              <a:r>
                <a:rPr lang="es-ES" sz="2263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Si no es tuya, deberías tener autorización para usarla o que esta sea de licencia gratuita. Para que se ajuste al fondo sin deformarse, el tamaño mínimo será de 2480 × 3508 píxeles.</a:t>
              </a:r>
              <a:endParaRPr lang="es-ES" sz="2828" dirty="0">
                <a:solidFill>
                  <a:srgbClr val="E0E170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988230B4-39C3-221C-C9D9-1BF4855B235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711029" y="4395797"/>
              <a:ext cx="7727183" cy="1572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2828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Coloca la imagen en el fondo.</a:t>
              </a:r>
              <a:r>
                <a:rPr lang="es-ES" sz="2263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 Para ello, selecciona la foto que hay de ejemplo, haz </a:t>
              </a:r>
              <a:r>
                <a:rPr lang="es-ES" sz="2263" dirty="0" err="1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click</a:t>
              </a:r>
              <a:r>
                <a:rPr lang="es-ES" sz="2263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 en el menú </a:t>
              </a:r>
              <a:r>
                <a:rPr lang="es-ES" sz="2263" i="1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Formato de imagen</a:t>
              </a:r>
              <a:r>
                <a:rPr lang="es-ES" sz="2263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 y, después, en el icono </a:t>
              </a:r>
              <a:r>
                <a:rPr lang="es-ES" sz="2263" i="1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Cambiar imagen</a:t>
              </a:r>
              <a:r>
                <a:rPr lang="es-ES" sz="2263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. Selecciona tu archivo, pulsa </a:t>
              </a:r>
              <a:r>
                <a:rPr lang="es-ES" sz="2263" i="1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Insertar </a:t>
              </a:r>
              <a:r>
                <a:rPr lang="es-ES" sz="2263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y espera los cambios.</a:t>
              </a:r>
            </a:p>
          </p:txBody>
        </p:sp>
        <p:pic>
          <p:nvPicPr>
            <p:cNvPr id="28" name="Imagen 27">
              <a:extLst>
                <a:ext uri="{FF2B5EF4-FFF2-40B4-BE49-F238E27FC236}">
                  <a16:creationId xmlns:a16="http://schemas.microsoft.com/office/drawing/2014/main" id="{CDB29BC2-8BBB-0E70-E920-6523826E73A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07783" y="6151423"/>
              <a:ext cx="3230428" cy="1157894"/>
            </a:xfrm>
            <a:prstGeom prst="roundRect">
              <a:avLst>
                <a:gd name="adj" fmla="val 8491"/>
              </a:avLst>
            </a:prstGeom>
          </p:spPr>
        </p:pic>
        <p:pic>
          <p:nvPicPr>
            <p:cNvPr id="37" name="Imagen 36">
              <a:extLst>
                <a:ext uri="{FF2B5EF4-FFF2-40B4-BE49-F238E27FC236}">
                  <a16:creationId xmlns:a16="http://schemas.microsoft.com/office/drawing/2014/main" id="{5349A4AE-7B47-567F-CFB3-8620058A61B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6633" y="6151423"/>
              <a:ext cx="4472449" cy="656388"/>
            </a:xfrm>
            <a:prstGeom prst="roundRect">
              <a:avLst/>
            </a:prstGeom>
          </p:spPr>
        </p:pic>
        <p:sp>
          <p:nvSpPr>
            <p:cNvPr id="39" name="CuadroTexto 38">
              <a:extLst>
                <a:ext uri="{FF2B5EF4-FFF2-40B4-BE49-F238E27FC236}">
                  <a16:creationId xmlns:a16="http://schemas.microsoft.com/office/drawing/2014/main" id="{B859642C-2979-E767-EE70-D0FD439362A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711028" y="7750368"/>
              <a:ext cx="7727183" cy="1572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2828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Añade tu información.</a:t>
              </a:r>
              <a:r>
                <a:rPr lang="es-ES" sz="2263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 Edita los textos que necesites (ubicación, fecha, hora), haciendo </a:t>
              </a:r>
              <a:r>
                <a:rPr lang="es-ES" sz="2263" dirty="0" err="1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click</a:t>
              </a:r>
              <a:r>
                <a:rPr lang="es-ES" sz="2263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 sobre ellos y escribiendo directamente. Presta atención a no desalinear los iconos y las frases.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2" name="Entrada de lápiz 41">
                  <a:extLst>
                    <a:ext uri="{FF2B5EF4-FFF2-40B4-BE49-F238E27FC236}">
                      <a16:creationId xmlns:a16="http://schemas.microsoft.com/office/drawing/2014/main" id="{8373C5EF-4301-C16F-861B-3D13F3D4079F}"/>
                    </a:ext>
                  </a:extLst>
                </p14:cNvPr>
                <p14:cNvContentPartPr>
                  <a14:cpLocks xmlns:a14="http://schemas.microsoft.com/office/drawing/2010/main" noGrp="1" noRot="1" noMove="1" noResize="1" noEditPoints="1" noAdjustHandles="1" noChangeArrowheads="1" noChangeShapeType="1"/>
                </p14:cNvContentPartPr>
                <p14:nvPr/>
              </p14:nvContentPartPr>
              <p14:xfrm>
                <a:off x="5017856" y="6952385"/>
                <a:ext cx="256575" cy="215340"/>
              </p14:xfrm>
            </p:contentPart>
          </mc:Choice>
          <mc:Fallback xmlns="">
            <p:pic>
              <p:nvPicPr>
                <p:cNvPr id="42" name="Entrada de lápiz 41">
                  <a:extLst>
                    <a:ext uri="{FF2B5EF4-FFF2-40B4-BE49-F238E27FC236}">
                      <a16:creationId xmlns:a16="http://schemas.microsoft.com/office/drawing/2014/main" id="{8373C5EF-4301-C16F-861B-3D13F3D4079F}"/>
                    </a:ext>
                  </a:extLst>
                </p:cNvPr>
                <p:cNvPicPr>
                  <a:picLocks noGrp="1" noRot="1" noMove="1" noResize="1" noEditPoints="1" noAdjustHandles="1" noChangeArrowheads="1" noChangeShapeType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008834" y="6943367"/>
                  <a:ext cx="274257" cy="233014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47" name="Grupo 46">
              <a:extLst>
                <a:ext uri="{FF2B5EF4-FFF2-40B4-BE49-F238E27FC236}">
                  <a16:creationId xmlns:a16="http://schemas.microsoft.com/office/drawing/2014/main" id="{D76964A9-D597-0905-E5E2-CEE06C118E52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8784015" y="6129715"/>
              <a:ext cx="1054300" cy="750381"/>
              <a:chOff x="6211133" y="5182980"/>
              <a:chExt cx="745560" cy="5306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43" name="Entrada de lápiz 42">
                    <a:extLst>
                      <a:ext uri="{FF2B5EF4-FFF2-40B4-BE49-F238E27FC236}">
                        <a16:creationId xmlns:a16="http://schemas.microsoft.com/office/drawing/2014/main" id="{DA732C11-65B9-8D4D-5167-29BB4619B2A5}"/>
                      </a:ext>
                    </a:extLst>
                  </p14:cNvPr>
                  <p14:cNvContentPartPr>
                    <a14:cpLocks xmlns:a14="http://schemas.microsoft.com/office/drawing/2010/main" noGrp="1" noRot="1" noMove="1" noResize="1" noEditPoints="1" noAdjustHandles="1" noChangeArrowheads="1" noChangeShapeType="1"/>
                  </p14:cNvContentPartPr>
                  <p14:nvPr/>
                </p14:nvContentPartPr>
                <p14:xfrm>
                  <a:off x="6211133" y="5367660"/>
                  <a:ext cx="435960" cy="345960"/>
                </p14:xfrm>
              </p:contentPart>
            </mc:Choice>
            <mc:Fallback xmlns="">
              <p:pic>
                <p:nvPicPr>
                  <p:cNvPr id="43" name="Entrada de lápiz 42">
                    <a:extLst>
                      <a:ext uri="{FF2B5EF4-FFF2-40B4-BE49-F238E27FC236}">
                        <a16:creationId xmlns:a16="http://schemas.microsoft.com/office/drawing/2014/main" id="{DA732C11-65B9-8D4D-5167-29BB4619B2A5}"/>
                      </a:ext>
                    </a:extLst>
                  </p:cNvPr>
                  <p:cNvPicPr>
                    <a:picLocks noGrp="1" noRot="1" noMove="1" noResize="1" noEditPoints="1" noAdjustHandles="1" noChangeArrowheads="1" noChangeShapeType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6204767" y="5361296"/>
                    <a:ext cx="448438" cy="35843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45" name="Entrada de lápiz 44">
                    <a:extLst>
                      <a:ext uri="{FF2B5EF4-FFF2-40B4-BE49-F238E27FC236}">
                        <a16:creationId xmlns:a16="http://schemas.microsoft.com/office/drawing/2014/main" id="{680DA333-9882-6655-BD19-AD52E1541BB1}"/>
                      </a:ext>
                    </a:extLst>
                  </p14:cNvPr>
                  <p14:cNvContentPartPr>
                    <a14:cpLocks xmlns:a14="http://schemas.microsoft.com/office/drawing/2010/main" noGrp="1" noRot="1" noMove="1" noResize="1" noEditPoints="1" noAdjustHandles="1" noChangeArrowheads="1" noChangeShapeType="1"/>
                  </p14:cNvContentPartPr>
                  <p14:nvPr/>
                </p14:nvContentPartPr>
                <p14:xfrm>
                  <a:off x="6749693" y="5182980"/>
                  <a:ext cx="207000" cy="348480"/>
                </p14:xfrm>
              </p:contentPart>
            </mc:Choice>
            <mc:Fallback xmlns="">
              <p:pic>
                <p:nvPicPr>
                  <p:cNvPr id="45" name="Entrada de lápiz 44">
                    <a:extLst>
                      <a:ext uri="{FF2B5EF4-FFF2-40B4-BE49-F238E27FC236}">
                        <a16:creationId xmlns:a16="http://schemas.microsoft.com/office/drawing/2014/main" id="{680DA333-9882-6655-BD19-AD52E1541BB1}"/>
                      </a:ext>
                    </a:extLst>
                  </p:cNvPr>
                  <p:cNvPicPr>
                    <a:picLocks noGrp="1" noRot="1" noMove="1" noResize="1" noEditPoints="1" noAdjustHandles="1" noChangeArrowheads="1" noChangeShapeType="1"/>
                  </p:cNvPicPr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6743320" y="5176616"/>
                    <a:ext cx="219491" cy="36095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46" name="Entrada de lápiz 45">
                    <a:extLst>
                      <a:ext uri="{FF2B5EF4-FFF2-40B4-BE49-F238E27FC236}">
                        <a16:creationId xmlns:a16="http://schemas.microsoft.com/office/drawing/2014/main" id="{609079CA-9DA3-66E6-2D25-0B1801A9DD4F}"/>
                      </a:ext>
                    </a:extLst>
                  </p14:cNvPr>
                  <p14:cNvContentPartPr>
                    <a14:cpLocks xmlns:a14="http://schemas.microsoft.com/office/drawing/2010/main" noGrp="1" noRot="1" noMove="1" noResize="1" noEditPoints="1" noAdjustHandles="1" noChangeArrowheads="1" noChangeShapeType="1"/>
                  </p14:cNvContentPartPr>
                  <p14:nvPr/>
                </p14:nvContentPartPr>
                <p14:xfrm>
                  <a:off x="6728093" y="5440740"/>
                  <a:ext cx="118800" cy="119520"/>
                </p14:xfrm>
              </p:contentPart>
            </mc:Choice>
            <mc:Fallback xmlns="">
              <p:pic>
                <p:nvPicPr>
                  <p:cNvPr id="46" name="Entrada de lápiz 45">
                    <a:extLst>
                      <a:ext uri="{FF2B5EF4-FFF2-40B4-BE49-F238E27FC236}">
                        <a16:creationId xmlns:a16="http://schemas.microsoft.com/office/drawing/2014/main" id="{609079CA-9DA3-66E6-2D25-0B1801A9DD4F}"/>
                      </a:ext>
                    </a:extLst>
                  </p:cNvPr>
                  <p:cNvPicPr>
                    <a:picLocks noGrp="1" noRot="1" noMove="1" noResize="1" noEditPoints="1" noAdjustHandles="1" noChangeArrowheads="1" noChangeShapeType="1"/>
                  </p:cNvPicPr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6721720" y="5434369"/>
                    <a:ext cx="131292" cy="132007"/>
                  </a:xfrm>
                  <a:prstGeom prst="rect">
                    <a:avLst/>
                  </a:prstGeom>
                </p:spPr>
              </p:pic>
            </mc:Fallback>
          </mc:AlternateContent>
        </p:grpSp>
        <p:sp>
          <p:nvSpPr>
            <p:cNvPr id="49" name="CuadroTexto 48">
              <a:extLst>
                <a:ext uri="{FF2B5EF4-FFF2-40B4-BE49-F238E27FC236}">
                  <a16:creationId xmlns:a16="http://schemas.microsoft.com/office/drawing/2014/main" id="{8EADE955-EBA3-B9D1-5488-56830BAF051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65545" y="10344587"/>
              <a:ext cx="2285757" cy="1528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9333" dirty="0">
                  <a:solidFill>
                    <a:srgbClr val="E0E170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4</a:t>
              </a:r>
              <a:endParaRPr lang="es-ES" sz="40585" dirty="0">
                <a:solidFill>
                  <a:srgbClr val="093747"/>
                </a:solidFill>
                <a:latin typeface="Roboto Black" panose="02000000000000000000" pitchFamily="2" charset="0"/>
                <a:ea typeface="Roboto Black" panose="02000000000000000000" pitchFamily="2" charset="0"/>
              </a:endParaRPr>
            </a:p>
          </p:txBody>
        </p:sp>
        <p:sp>
          <p:nvSpPr>
            <p:cNvPr id="51" name="CuadroTexto 50">
              <a:extLst>
                <a:ext uri="{FF2B5EF4-FFF2-40B4-BE49-F238E27FC236}">
                  <a16:creationId xmlns:a16="http://schemas.microsoft.com/office/drawing/2014/main" id="{37B329A6-115F-A9E7-47AE-B0B6D4747D0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73326" y="10537670"/>
              <a:ext cx="7727183" cy="2268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2828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Genera tu código QR.</a:t>
              </a:r>
              <a:r>
                <a:rPr lang="es-ES" sz="2263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 Con una página como qrcodecreator.com puedes descargar gratis tu código </a:t>
              </a:r>
              <a:r>
                <a:rPr lang="es-ES" sz="2263" dirty="0" err="1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escaneable</a:t>
              </a:r>
              <a:r>
                <a:rPr lang="es-ES" sz="2263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. Después, haz </a:t>
              </a:r>
              <a:r>
                <a:rPr lang="es-ES" sz="2263" dirty="0" err="1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click</a:t>
              </a:r>
              <a:r>
                <a:rPr lang="es-ES" sz="2263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 en el QR de ejemplo y sigue los pasos del punto 2. Como saldrá un cuadrado azul, haz </a:t>
              </a:r>
              <a:r>
                <a:rPr lang="es-ES" sz="2263" dirty="0" err="1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click</a:t>
              </a:r>
              <a:r>
                <a:rPr lang="es-ES" sz="2263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 en </a:t>
              </a:r>
              <a:r>
                <a:rPr lang="es-ES" sz="2263" i="1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Quitar fondo </a:t>
              </a:r>
              <a:r>
                <a:rPr lang="es-ES" sz="2263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y guarda los cambios</a:t>
              </a:r>
              <a:r>
                <a:rPr lang="es-ES" sz="2263" i="1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. </a:t>
              </a:r>
              <a:r>
                <a:rPr lang="es-ES" sz="2263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Comprueba que, al escanearlo, funciona correctamente.</a:t>
              </a:r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14CA929F-60F1-7D7C-C6BA-1AB8CF6B79B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096975" y="9355246"/>
              <a:ext cx="1341236" cy="685859"/>
            </a:xfrm>
            <a:prstGeom prst="round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4" name="Entrada de lápiz 3">
                  <a:extLst>
                    <a:ext uri="{FF2B5EF4-FFF2-40B4-BE49-F238E27FC236}">
                      <a16:creationId xmlns:a16="http://schemas.microsoft.com/office/drawing/2014/main" id="{BA7706C4-DB9E-DA01-1674-C9037CA70704}"/>
                    </a:ext>
                  </a:extLst>
                </p14:cNvPr>
                <p14:cNvContentPartPr>
                  <a14:cpLocks xmlns:a14="http://schemas.microsoft.com/office/drawing/2010/main" noGrp="1" noRot="1" noMove="1" noResize="1" noEditPoints="1" noAdjustHandles="1" noChangeArrowheads="1" noChangeShapeType="1"/>
                </p14:cNvContentPartPr>
                <p14:nvPr/>
              </p14:nvContentPartPr>
              <p14:xfrm>
                <a:off x="8372520" y="9179240"/>
                <a:ext cx="1051560" cy="909720"/>
              </p14:xfrm>
            </p:contentPart>
          </mc:Choice>
          <mc:Fallback xmlns="">
            <p:pic>
              <p:nvPicPr>
                <p:cNvPr id="4" name="Entrada de lápiz 3">
                  <a:extLst>
                    <a:ext uri="{FF2B5EF4-FFF2-40B4-BE49-F238E27FC236}">
                      <a16:creationId xmlns:a16="http://schemas.microsoft.com/office/drawing/2014/main" id="{BA7706C4-DB9E-DA01-1674-C9037CA70704}"/>
                    </a:ext>
                  </a:extLst>
                </p:cNvPr>
                <p:cNvPicPr>
                  <a:picLocks noGrp="1" noRot="1" noMove="1" noResize="1" noEditPoints="1" noAdjustHandles="1" noChangeArrowheads="1" noChangeShapeType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363880" y="9170240"/>
                  <a:ext cx="1069200" cy="92736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4EEFFE2C-FE77-288B-1C5B-1C5FE78319DC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6382080" y="9188600"/>
              <a:ext cx="1389600" cy="266400"/>
              <a:chOff x="6382080" y="8807600"/>
              <a:chExt cx="1389600" cy="2664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7" name="Entrada de lápiz 6">
                    <a:extLst>
                      <a:ext uri="{FF2B5EF4-FFF2-40B4-BE49-F238E27FC236}">
                        <a16:creationId xmlns:a16="http://schemas.microsoft.com/office/drawing/2014/main" id="{2F8F81A7-E416-290B-DE51-13AFC507FA86}"/>
                      </a:ext>
                    </a:extLst>
                  </p14:cNvPr>
                  <p14:cNvContentPartPr>
                    <a14:cpLocks xmlns:a14="http://schemas.microsoft.com/office/drawing/2010/main" noGrp="1" noRot="1" noMove="1" noResize="1" noEditPoints="1" noAdjustHandles="1" noChangeArrowheads="1" noChangeShapeType="1"/>
                  </p14:cNvContentPartPr>
                  <p14:nvPr/>
                </p14:nvContentPartPr>
                <p14:xfrm>
                  <a:off x="6382080" y="8807600"/>
                  <a:ext cx="1378440" cy="266400"/>
                </p14:xfrm>
              </p:contentPart>
            </mc:Choice>
            <mc:Fallback xmlns="">
              <p:pic>
                <p:nvPicPr>
                  <p:cNvPr id="7" name="Entrada de lápiz 6">
                    <a:extLst>
                      <a:ext uri="{FF2B5EF4-FFF2-40B4-BE49-F238E27FC236}">
                        <a16:creationId xmlns:a16="http://schemas.microsoft.com/office/drawing/2014/main" id="{2F8F81A7-E416-290B-DE51-13AFC507FA86}"/>
                      </a:ext>
                    </a:extLst>
                  </p:cNvPr>
                  <p:cNvPicPr>
                    <a:picLocks noGrp="1" noRot="1" noMove="1" noResize="1" noEditPoints="1" noAdjustHandles="1" noChangeArrowheads="1" noChangeShapeType="1"/>
                  </p:cNvPicPr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6373440" y="8798600"/>
                    <a:ext cx="1396080" cy="284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9" name="Entrada de lápiz 8">
                    <a:extLst>
                      <a:ext uri="{FF2B5EF4-FFF2-40B4-BE49-F238E27FC236}">
                        <a16:creationId xmlns:a16="http://schemas.microsoft.com/office/drawing/2014/main" id="{B3F2F058-A5E5-BE80-6A9B-F7CEB2B63C08}"/>
                      </a:ext>
                    </a:extLst>
                  </p14:cNvPr>
                  <p14:cNvContentPartPr>
                    <a14:cpLocks xmlns:a14="http://schemas.microsoft.com/office/drawing/2010/main" noGrp="1" noRot="1" noMove="1" noResize="1" noEditPoints="1" noAdjustHandles="1" noChangeArrowheads="1" noChangeShapeType="1"/>
                  </p14:cNvContentPartPr>
                  <p14:nvPr/>
                </p14:nvContentPartPr>
                <p14:xfrm>
                  <a:off x="7655040" y="8907680"/>
                  <a:ext cx="116640" cy="146160"/>
                </p14:xfrm>
              </p:contentPart>
            </mc:Choice>
            <mc:Fallback xmlns="">
              <p:pic>
                <p:nvPicPr>
                  <p:cNvPr id="9" name="Entrada de lápiz 8">
                    <a:extLst>
                      <a:ext uri="{FF2B5EF4-FFF2-40B4-BE49-F238E27FC236}">
                        <a16:creationId xmlns:a16="http://schemas.microsoft.com/office/drawing/2014/main" id="{B3F2F058-A5E5-BE80-6A9B-F7CEB2B63C08}"/>
                      </a:ext>
                    </a:extLst>
                  </p:cNvPr>
                  <p:cNvPicPr>
                    <a:picLocks noGrp="1" noRot="1" noMove="1" noResize="1" noEditPoints="1" noAdjustHandles="1" noChangeArrowheads="1" noChangeShapeType="1"/>
                  </p:cNvPicPr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7646040" y="8899040"/>
                    <a:ext cx="134280" cy="163800"/>
                  </a:xfrm>
                  <a:prstGeom prst="rect">
                    <a:avLst/>
                  </a:prstGeom>
                </p:spPr>
              </p:pic>
            </mc:Fallback>
          </mc:AlternateContent>
        </p:grp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DB554BF0-0A43-E35E-7E50-BCCBEED589A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73123" y="13732335"/>
              <a:ext cx="765088" cy="578219"/>
            </a:xfrm>
            <a:prstGeom prst="rect">
              <a:avLst/>
            </a:prstGeom>
          </p:spPr>
        </p:pic>
      </p:grp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C69D12B-0359-74A6-6721-547CC874FA8B}"/>
              </a:ext>
            </a:extLst>
          </p:cNvPr>
          <p:cNvSpPr txBox="1"/>
          <p:nvPr/>
        </p:nvSpPr>
        <p:spPr>
          <a:xfrm>
            <a:off x="-726456" y="13837004"/>
            <a:ext cx="9285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dirty="0">
                <a:solidFill>
                  <a:srgbClr val="E0E170"/>
                </a:solidFill>
                <a:latin typeface="Eveleth Clean Regular" panose="02010A04020200000003" pitchFamily="50" charset="0"/>
                <a:ea typeface="Roboto Black" panose="02000000000000000000" pitchFamily="2" charset="0"/>
              </a:rPr>
              <a:t>Sigue leyendo</a:t>
            </a:r>
            <a:endParaRPr lang="es-ES" sz="2000" dirty="0">
              <a:solidFill>
                <a:srgbClr val="093747"/>
              </a:solidFill>
              <a:latin typeface="Eveleth Clean Regular" panose="02010A04020200000003" pitchFamily="50" charset="0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081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374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339DE5-95AF-EE13-E4F6-3A4A0BDC0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upo 84">
            <a:extLst>
              <a:ext uri="{FF2B5EF4-FFF2-40B4-BE49-F238E27FC236}">
                <a16:creationId xmlns:a16="http://schemas.microsoft.com/office/drawing/2014/main" id="{EA517E15-16EB-3A49-CF45-9460FF2A88E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88492" y="971534"/>
            <a:ext cx="9637776" cy="13561725"/>
            <a:chOff x="388492" y="971534"/>
            <a:chExt cx="9637776" cy="13561725"/>
          </a:xfrm>
        </p:grpSpPr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C88E6C37-8D1E-70F6-70F5-8F3EF1BD847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03248" y="971534"/>
              <a:ext cx="928531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4000" dirty="0">
                  <a:solidFill>
                    <a:srgbClr val="E0E170"/>
                  </a:solidFill>
                  <a:latin typeface="Eveleth Clean Regular" panose="02010A04020200000003" pitchFamily="50" charset="0"/>
                  <a:ea typeface="Roboto Black" panose="02000000000000000000" pitchFamily="2" charset="0"/>
                </a:rPr>
                <a:t>CÓMO ADAPTAR TU CARTEL</a:t>
              </a:r>
              <a:endParaRPr lang="es-ES" sz="9600" dirty="0">
                <a:solidFill>
                  <a:srgbClr val="093747"/>
                </a:solidFill>
                <a:latin typeface="Eveleth Clean Regular" panose="02010A04020200000003" pitchFamily="50" charset="0"/>
                <a:ea typeface="Roboto Black" panose="02000000000000000000" pitchFamily="2" charset="0"/>
              </a:endParaRPr>
            </a:p>
          </p:txBody>
        </p:sp>
        <p:sp>
          <p:nvSpPr>
            <p:cNvPr id="53" name="CuadroTexto 52">
              <a:extLst>
                <a:ext uri="{FF2B5EF4-FFF2-40B4-BE49-F238E27FC236}">
                  <a16:creationId xmlns:a16="http://schemas.microsoft.com/office/drawing/2014/main" id="{2EA31CD2-CF67-9248-DED8-D5A44903111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65545" y="6965574"/>
              <a:ext cx="2285757" cy="1528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9333" dirty="0">
                  <a:solidFill>
                    <a:srgbClr val="E0E170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5</a:t>
              </a:r>
              <a:endParaRPr lang="es-ES" sz="40585" dirty="0">
                <a:solidFill>
                  <a:srgbClr val="093747"/>
                </a:solidFill>
                <a:latin typeface="Roboto Black" panose="02000000000000000000" pitchFamily="2" charset="0"/>
                <a:ea typeface="Roboto Black" panose="02000000000000000000" pitchFamily="2" charset="0"/>
              </a:endParaRPr>
            </a:p>
          </p:txBody>
        </p:sp>
        <p:sp>
          <p:nvSpPr>
            <p:cNvPr id="55" name="CuadroTexto 54">
              <a:extLst>
                <a:ext uri="{FF2B5EF4-FFF2-40B4-BE49-F238E27FC236}">
                  <a16:creationId xmlns:a16="http://schemas.microsoft.com/office/drawing/2014/main" id="{822B6AB6-5776-1561-5B58-8F85D4C5E7B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73326" y="7158657"/>
              <a:ext cx="7727183" cy="2268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2828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¿Todo bien? ¡Ya puedes imprimirlo!</a:t>
              </a:r>
              <a:r>
                <a:rPr lang="es-ES" sz="2263" dirty="0">
                  <a:solidFill>
                    <a:srgbClr val="E0E170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 Guarda los cambios del documento. Elimina las páginas de las instrucciones en el visor de la izquierda y exporta una copia en PDF o en imagen. Si la imprimes, hazlo en tamaño din-A4 o din-A3 y, preferiblemente, a color. ¡Disfruta de tu jornada y que corra la voz!</a:t>
              </a:r>
            </a:p>
          </p:txBody>
        </p:sp>
        <p:sp>
          <p:nvSpPr>
            <p:cNvPr id="57" name="CuadroTexto 56">
              <a:extLst>
                <a:ext uri="{FF2B5EF4-FFF2-40B4-BE49-F238E27FC236}">
                  <a16:creationId xmlns:a16="http://schemas.microsoft.com/office/drawing/2014/main" id="{281CB4FB-6F42-3EA1-AFAC-665BBD2DC22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88492" y="13751622"/>
              <a:ext cx="79181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2000" dirty="0">
                  <a:solidFill>
                    <a:srgbClr val="077B6E"/>
                  </a:solidFill>
                  <a:latin typeface="Eveleth Clean Regular" panose="02010A04020200000003" pitchFamily="50" charset="0"/>
                  <a:ea typeface="Roboto Bold" panose="02000000000000000000" pitchFamily="2" charset="0"/>
                </a:rPr>
                <a:t>#</a:t>
              </a:r>
              <a:r>
                <a:rPr lang="es-ES" sz="2000" dirty="0">
                  <a:solidFill>
                    <a:srgbClr val="077B6E"/>
                  </a:solidFill>
                  <a:latin typeface="EvelethW01-CleanThin" panose="02010304020200000003" pitchFamily="2" charset="0"/>
                  <a:ea typeface="Roboto Bold" panose="02000000000000000000" pitchFamily="2" charset="0"/>
                </a:rPr>
                <a:t>Somos</a:t>
              </a:r>
              <a:r>
                <a:rPr lang="es-ES" sz="2000" dirty="0">
                  <a:solidFill>
                    <a:srgbClr val="077B6E"/>
                  </a:solidFill>
                  <a:latin typeface="Eveleth Clean Regular" panose="02010A04020200000003" pitchFamily="50" charset="0"/>
                  <a:ea typeface="Roboto Bold" panose="02000000000000000000" pitchFamily="2" charset="0"/>
                </a:rPr>
                <a:t>Custodia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EE37AC06-1B15-C42C-03EC-A61ACF506D8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609850" y="2594334"/>
              <a:ext cx="7305009" cy="391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260" dirty="0">
                  <a:solidFill>
                    <a:srgbClr val="ABCDB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La fotografía representa mi territorio</a:t>
              </a:r>
            </a:p>
            <a:p>
              <a:r>
                <a:rPr lang="es-ES" sz="2260" dirty="0">
                  <a:solidFill>
                    <a:srgbClr val="ABCDB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y tiene buena calidad.</a:t>
              </a:r>
            </a:p>
            <a:p>
              <a:r>
                <a:rPr lang="es-ES" sz="2260" dirty="0">
                  <a:solidFill>
                    <a:srgbClr val="ABCDB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La fecha, la hora y la ubicación son correctas.</a:t>
              </a:r>
            </a:p>
            <a:p>
              <a:r>
                <a:rPr lang="es-ES" sz="2260" dirty="0">
                  <a:solidFill>
                    <a:srgbClr val="ABCDB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El código QR funciona y lleva a la</a:t>
              </a:r>
            </a:p>
            <a:p>
              <a:r>
                <a:rPr lang="es-ES" sz="2260" dirty="0">
                  <a:solidFill>
                    <a:srgbClr val="ABCDB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información de mi actividad.</a:t>
              </a:r>
            </a:p>
            <a:p>
              <a:r>
                <a:rPr lang="es-ES" sz="2260" dirty="0">
                  <a:solidFill>
                    <a:srgbClr val="ABCDB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Los textos se leen bien sobre la fotografía.</a:t>
              </a:r>
            </a:p>
            <a:p>
              <a:r>
                <a:rPr lang="es-ES" sz="2260" dirty="0">
                  <a:solidFill>
                    <a:srgbClr val="ABCDB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No se han descolocado elementos predeterminados</a:t>
              </a:r>
            </a:p>
            <a:p>
              <a:r>
                <a:rPr lang="es-ES" sz="2260" dirty="0">
                  <a:solidFill>
                    <a:srgbClr val="ABCDB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del diseño.</a:t>
              </a:r>
            </a:p>
            <a:p>
              <a:r>
                <a:rPr lang="es-ES" sz="2260" dirty="0">
                  <a:solidFill>
                    <a:srgbClr val="ABCDB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He guardado los cambios del documento.</a:t>
              </a:r>
            </a:p>
            <a:p>
              <a:r>
                <a:rPr lang="es-ES" sz="2260" dirty="0">
                  <a:solidFill>
                    <a:srgbClr val="ABCDB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El cartel se ve correctamente en la vista</a:t>
              </a:r>
            </a:p>
            <a:p>
              <a:r>
                <a:rPr lang="es-ES" sz="2260" dirty="0">
                  <a:solidFill>
                    <a:srgbClr val="ABCDBA"/>
                  </a:solidFill>
                  <a:latin typeface="Roboto Light" panose="02000000000000000000" pitchFamily="2" charset="0"/>
                  <a:ea typeface="Roboto Light" panose="02000000000000000000" pitchFamily="2" charset="0"/>
                </a:rPr>
                <a:t>previa de impresión.</a:t>
              </a:r>
            </a:p>
          </p:txBody>
        </p:sp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93DBA6C2-6161-86A1-9365-E88699FB707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8554" y="5753942"/>
              <a:ext cx="343268" cy="289110"/>
            </a:xfrm>
            <a:prstGeom prst="rect">
              <a:avLst/>
            </a:prstGeom>
          </p:spPr>
        </p:pic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1068D507-C713-BDB3-4DFC-1687202D3B7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8554" y="5424228"/>
              <a:ext cx="343268" cy="289110"/>
            </a:xfrm>
            <a:prstGeom prst="rect">
              <a:avLst/>
            </a:prstGeom>
          </p:spPr>
        </p:pic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D7367C27-54EA-EE48-C414-7507098FDB2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8554" y="4395229"/>
              <a:ext cx="343268" cy="289110"/>
            </a:xfrm>
            <a:prstGeom prst="rect">
              <a:avLst/>
            </a:prstGeom>
          </p:spPr>
        </p:pic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0DE16454-D3BD-09F7-8CEF-ED31A55A8D4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8554" y="4727649"/>
              <a:ext cx="343268" cy="289110"/>
            </a:xfrm>
            <a:prstGeom prst="rect">
              <a:avLst/>
            </a:prstGeom>
          </p:spPr>
        </p:pic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675CE86D-1EE1-D4AD-18F1-394DB03059D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8554" y="2662382"/>
              <a:ext cx="343268" cy="289110"/>
            </a:xfrm>
            <a:prstGeom prst="rect">
              <a:avLst/>
            </a:prstGeom>
          </p:spPr>
        </p:pic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6D61DBBD-1070-BD12-6DE2-11F7997E5E3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8554" y="3351787"/>
              <a:ext cx="343268" cy="289110"/>
            </a:xfrm>
            <a:prstGeom prst="rect">
              <a:avLst/>
            </a:prstGeom>
          </p:spPr>
        </p:pic>
        <p:pic>
          <p:nvPicPr>
            <p:cNvPr id="34" name="Imagen 33">
              <a:extLst>
                <a:ext uri="{FF2B5EF4-FFF2-40B4-BE49-F238E27FC236}">
                  <a16:creationId xmlns:a16="http://schemas.microsoft.com/office/drawing/2014/main" id="{1C7D8742-2CA3-A5CF-E8AD-51305515EF8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8554" y="3686361"/>
              <a:ext cx="343268" cy="289110"/>
            </a:xfrm>
            <a:prstGeom prst="rect">
              <a:avLst/>
            </a:prstGeom>
          </p:spPr>
        </p:pic>
        <p:sp>
          <p:nvSpPr>
            <p:cNvPr id="35" name="Rectángulo: esquinas redondeadas 34">
              <a:extLst>
                <a:ext uri="{FF2B5EF4-FFF2-40B4-BE49-F238E27FC236}">
                  <a16:creationId xmlns:a16="http://schemas.microsoft.com/office/drawing/2014/main" id="{B685F82A-A71B-7932-1DE1-A5B263E9B5D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73324" y="2110740"/>
              <a:ext cx="8352944" cy="4692339"/>
            </a:xfrm>
            <a:prstGeom prst="roundRect">
              <a:avLst>
                <a:gd name="adj" fmla="val 5006"/>
              </a:avLst>
            </a:prstGeom>
            <a:noFill/>
            <a:ln w="38100">
              <a:solidFill>
                <a:srgbClr val="ABCDB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E276087C-82C9-260C-9EB8-BDB9CEB8A19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65545" y="1867592"/>
              <a:ext cx="5477347" cy="527517"/>
            </a:xfrm>
            <a:prstGeom prst="rect">
              <a:avLst/>
            </a:prstGeom>
            <a:solidFill>
              <a:srgbClr val="093747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es-ES" sz="2828" dirty="0">
                  <a:solidFill>
                    <a:srgbClr val="ABCDBA"/>
                  </a:solidFill>
                  <a:latin typeface="Roboto Black" panose="02000000000000000000" pitchFamily="2" charset="0"/>
                  <a:ea typeface="Roboto Black" panose="02000000000000000000" pitchFamily="2" charset="0"/>
                </a:rPr>
                <a:t>Antes de imprimir, comprueba…</a:t>
              </a:r>
              <a:endParaRPr lang="es-ES" sz="2263" dirty="0">
                <a:solidFill>
                  <a:srgbClr val="ABCDBA"/>
                </a:solidFill>
                <a:latin typeface="Roboto Black" panose="02000000000000000000" pitchFamily="2" charset="0"/>
                <a:ea typeface="Roboto Black" panose="02000000000000000000" pitchFamily="2" charset="0"/>
              </a:endParaRPr>
            </a:p>
          </p:txBody>
        </p:sp>
        <p:pic>
          <p:nvPicPr>
            <p:cNvPr id="38" name="Imagen 37">
              <a:extLst>
                <a:ext uri="{FF2B5EF4-FFF2-40B4-BE49-F238E27FC236}">
                  <a16:creationId xmlns:a16="http://schemas.microsoft.com/office/drawing/2014/main" id="{910ED19E-04D0-1FD6-1256-846CFF9FCD4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8262" y="13550749"/>
              <a:ext cx="1498006" cy="982510"/>
            </a:xfrm>
            <a:prstGeom prst="rect">
              <a:avLst/>
            </a:prstGeom>
          </p:spPr>
        </p:pic>
        <p:sp>
          <p:nvSpPr>
            <p:cNvPr id="41" name="CuadroTexto 40">
              <a:extLst>
                <a:ext uri="{FF2B5EF4-FFF2-40B4-BE49-F238E27FC236}">
                  <a16:creationId xmlns:a16="http://schemas.microsoft.com/office/drawing/2014/main" id="{91D77366-425B-1940-1460-68B3D98198B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88492" y="13992317"/>
              <a:ext cx="79181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2000" dirty="0" err="1">
                  <a:solidFill>
                    <a:srgbClr val="077B6E"/>
                  </a:solidFill>
                  <a:latin typeface="EvelethW01-CleanThin" panose="02010304020200000003" pitchFamily="2" charset="0"/>
                  <a:ea typeface="Roboto Bold" panose="02000000000000000000" pitchFamily="2" charset="0"/>
                </a:rPr>
                <a:t>Del</a:t>
              </a:r>
              <a:r>
                <a:rPr lang="es-ES" sz="2000" dirty="0" err="1">
                  <a:solidFill>
                    <a:srgbClr val="077B6E"/>
                  </a:solidFill>
                  <a:latin typeface="Eveleth Clean Regular" panose="02010A04020200000003" pitchFamily="50" charset="0"/>
                  <a:ea typeface="Roboto Bold" panose="02000000000000000000" pitchFamily="2" charset="0"/>
                </a:rPr>
                <a:t>territorio</a:t>
              </a:r>
              <a:endParaRPr lang="es-ES" sz="2000" dirty="0">
                <a:solidFill>
                  <a:srgbClr val="077B6E"/>
                </a:solidFill>
                <a:latin typeface="Eveleth Clean Regular" panose="02010A04020200000003" pitchFamily="50" charset="0"/>
                <a:ea typeface="Roboto Bold" panose="02000000000000000000" pitchFamily="2" charset="0"/>
              </a:endParaRPr>
            </a:p>
          </p:txBody>
        </p:sp>
        <p:pic>
          <p:nvPicPr>
            <p:cNvPr id="52" name="Imagen 51">
              <a:extLst>
                <a:ext uri="{FF2B5EF4-FFF2-40B4-BE49-F238E27FC236}">
                  <a16:creationId xmlns:a16="http://schemas.microsoft.com/office/drawing/2014/main" id="{19219722-1190-0828-A7FB-88F272E2ADA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48948" y="9668050"/>
              <a:ext cx="2404708" cy="3651800"/>
            </a:xfrm>
            <a:prstGeom prst="roundRect">
              <a:avLst>
                <a:gd name="adj" fmla="val 7040"/>
              </a:avLst>
            </a:prstGeom>
          </p:spPr>
        </p:pic>
        <p:grpSp>
          <p:nvGrpSpPr>
            <p:cNvPr id="63" name="Grupo 62">
              <a:extLst>
                <a:ext uri="{FF2B5EF4-FFF2-40B4-BE49-F238E27FC236}">
                  <a16:creationId xmlns:a16="http://schemas.microsoft.com/office/drawing/2014/main" id="{4B8378E3-B49E-6349-2481-296BE00DE1D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2607060" y="10994784"/>
              <a:ext cx="966600" cy="219600"/>
              <a:chOff x="2607060" y="11488560"/>
              <a:chExt cx="966600" cy="2196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61" name="Entrada de lápiz 60">
                    <a:extLst>
                      <a:ext uri="{FF2B5EF4-FFF2-40B4-BE49-F238E27FC236}">
                        <a16:creationId xmlns:a16="http://schemas.microsoft.com/office/drawing/2014/main" id="{45490AA1-18C2-37D1-35B3-78B75A980EA4}"/>
                      </a:ext>
                    </a:extLst>
                  </p14:cNvPr>
                  <p14:cNvContentPartPr>
                    <a14:cpLocks xmlns:a14="http://schemas.microsoft.com/office/drawing/2010/main" noGrp="1" noRot="1" noMove="1" noResize="1" noEditPoints="1" noAdjustHandles="1" noChangeArrowheads="1" noChangeShapeType="1"/>
                  </p14:cNvContentPartPr>
                  <p14:nvPr/>
                </p14:nvContentPartPr>
                <p14:xfrm>
                  <a:off x="2607060" y="11507280"/>
                  <a:ext cx="966600" cy="200880"/>
                </p14:xfrm>
              </p:contentPart>
            </mc:Choice>
            <mc:Fallback xmlns="">
              <p:pic>
                <p:nvPicPr>
                  <p:cNvPr id="61" name="Entrada de lápiz 60">
                    <a:extLst>
                      <a:ext uri="{FF2B5EF4-FFF2-40B4-BE49-F238E27FC236}">
                        <a16:creationId xmlns:a16="http://schemas.microsoft.com/office/drawing/2014/main" id="{45490AA1-18C2-37D1-35B3-78B75A980EA4}"/>
                      </a:ext>
                    </a:extLst>
                  </p:cNvPr>
                  <p:cNvPicPr>
                    <a:picLocks noGrp="1" noRot="1" noMove="1" noResize="1" noEditPoints="1" noAdjustHandles="1" noChangeArrowheads="1" noChangeShapeType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2598060" y="11498280"/>
                    <a:ext cx="984240" cy="218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62" name="Entrada de lápiz 61">
                    <a:extLst>
                      <a:ext uri="{FF2B5EF4-FFF2-40B4-BE49-F238E27FC236}">
                        <a16:creationId xmlns:a16="http://schemas.microsoft.com/office/drawing/2014/main" id="{FDBD167E-B450-2042-B257-85FBFDD315C8}"/>
                      </a:ext>
                    </a:extLst>
                  </p14:cNvPr>
                  <p14:cNvContentPartPr>
                    <a14:cpLocks xmlns:a14="http://schemas.microsoft.com/office/drawing/2010/main" noGrp="1" noRot="1" noMove="1" noResize="1" noEditPoints="1" noAdjustHandles="1" noChangeArrowheads="1" noChangeShapeType="1"/>
                  </p14:cNvContentPartPr>
                  <p14:nvPr/>
                </p14:nvContentPartPr>
                <p14:xfrm>
                  <a:off x="2624340" y="11488560"/>
                  <a:ext cx="925200" cy="24840"/>
                </p14:xfrm>
              </p:contentPart>
            </mc:Choice>
            <mc:Fallback xmlns="">
              <p:pic>
                <p:nvPicPr>
                  <p:cNvPr id="62" name="Entrada de lápiz 61">
                    <a:extLst>
                      <a:ext uri="{FF2B5EF4-FFF2-40B4-BE49-F238E27FC236}">
                        <a16:creationId xmlns:a16="http://schemas.microsoft.com/office/drawing/2014/main" id="{FDBD167E-B450-2042-B257-85FBFDD315C8}"/>
                      </a:ext>
                    </a:extLst>
                  </p:cNvPr>
                  <p:cNvPicPr>
                    <a:picLocks noGrp="1" noRot="1" noMove="1" noResize="1" noEditPoints="1" noAdjustHandles="1" noChangeArrowheads="1" noChangeShapeType="1"/>
                  </p:cNvPicPr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2615340" y="11479920"/>
                    <a:ext cx="942840" cy="42480"/>
                  </a:xfrm>
                  <a:prstGeom prst="rect">
                    <a:avLst/>
                  </a:prstGeom>
                </p:spPr>
              </p:pic>
            </mc:Fallback>
          </mc:AlternateContent>
        </p:grpSp>
        <p:pic>
          <p:nvPicPr>
            <p:cNvPr id="65" name="Imagen 64">
              <a:extLst>
                <a:ext uri="{FF2B5EF4-FFF2-40B4-BE49-F238E27FC236}">
                  <a16:creationId xmlns:a16="http://schemas.microsoft.com/office/drawing/2014/main" id="{2001E708-F13D-218D-B3D5-54401BE0461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70200" y="9668050"/>
              <a:ext cx="2664808" cy="710031"/>
            </a:xfrm>
            <a:prstGeom prst="roundRect">
              <a:avLst/>
            </a:prstGeom>
          </p:spPr>
        </p:pic>
        <p:pic>
          <p:nvPicPr>
            <p:cNvPr id="67" name="Imagen 66">
              <a:extLst>
                <a:ext uri="{FF2B5EF4-FFF2-40B4-BE49-F238E27FC236}">
                  <a16:creationId xmlns:a16="http://schemas.microsoft.com/office/drawing/2014/main" id="{C8AED381-732B-F73B-5AF5-202EFE583F3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138484" y="10582415"/>
              <a:ext cx="3215919" cy="1425063"/>
            </a:xfrm>
            <a:prstGeom prst="roundRect">
              <a:avLst>
                <a:gd name="adj" fmla="val 6920"/>
              </a:avLst>
            </a:prstGeom>
          </p:spPr>
        </p:pic>
        <p:grpSp>
          <p:nvGrpSpPr>
            <p:cNvPr id="76" name="Grupo 75">
              <a:extLst>
                <a:ext uri="{FF2B5EF4-FFF2-40B4-BE49-F238E27FC236}">
                  <a16:creationId xmlns:a16="http://schemas.microsoft.com/office/drawing/2014/main" id="{731C946E-F2D0-5562-7FB3-649C24AADBA3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7399103" y="9956532"/>
              <a:ext cx="375840" cy="380880"/>
              <a:chOff x="7399103" y="10450308"/>
              <a:chExt cx="375840" cy="3808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73" name="Entrada de lápiz 72">
                    <a:extLst>
                      <a:ext uri="{FF2B5EF4-FFF2-40B4-BE49-F238E27FC236}">
                        <a16:creationId xmlns:a16="http://schemas.microsoft.com/office/drawing/2014/main" id="{B02AC9F5-73DF-9D30-DBEA-1A5582B91E34}"/>
                      </a:ext>
                    </a:extLst>
                  </p14:cNvPr>
                  <p14:cNvContentPartPr>
                    <a14:cpLocks xmlns:a14="http://schemas.microsoft.com/office/drawing/2010/main" noGrp="1" noRot="1" noMove="1" noResize="1" noEditPoints="1" noAdjustHandles="1" noChangeArrowheads="1" noChangeShapeType="1"/>
                  </p14:cNvContentPartPr>
                  <p14:nvPr/>
                </p14:nvContentPartPr>
                <p14:xfrm>
                  <a:off x="7399103" y="10450308"/>
                  <a:ext cx="318240" cy="360360"/>
                </p14:xfrm>
              </p:contentPart>
            </mc:Choice>
            <mc:Fallback xmlns="">
              <p:pic>
                <p:nvPicPr>
                  <p:cNvPr id="73" name="Entrada de lápiz 72">
                    <a:extLst>
                      <a:ext uri="{FF2B5EF4-FFF2-40B4-BE49-F238E27FC236}">
                        <a16:creationId xmlns:a16="http://schemas.microsoft.com/office/drawing/2014/main" id="{B02AC9F5-73DF-9D30-DBEA-1A5582B91E34}"/>
                      </a:ext>
                    </a:extLst>
                  </p:cNvPr>
                  <p:cNvPicPr>
                    <a:picLocks noGrp="1" noRot="1" noMove="1" noResize="1" noEditPoints="1" noAdjustHandles="1" noChangeArrowheads="1" noChangeShapeType="1"/>
                  </p:cNvPicPr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7390103" y="10441308"/>
                    <a:ext cx="335880" cy="37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75" name="Entrada de lápiz 74">
                    <a:extLst>
                      <a:ext uri="{FF2B5EF4-FFF2-40B4-BE49-F238E27FC236}">
                        <a16:creationId xmlns:a16="http://schemas.microsoft.com/office/drawing/2014/main" id="{76BAF5E0-0810-25DF-FCE0-9A270B0428E8}"/>
                      </a:ext>
                    </a:extLst>
                  </p14:cNvPr>
                  <p14:cNvContentPartPr>
                    <a14:cpLocks xmlns:a14="http://schemas.microsoft.com/office/drawing/2010/main" noGrp="1" noRot="1" noMove="1" noResize="1" noEditPoints="1" noAdjustHandles="1" noChangeArrowheads="1" noChangeShapeType="1"/>
                  </p14:cNvContentPartPr>
                  <p14:nvPr/>
                </p14:nvContentPartPr>
                <p14:xfrm>
                  <a:off x="7624103" y="10706628"/>
                  <a:ext cx="150840" cy="124560"/>
                </p14:xfrm>
              </p:contentPart>
            </mc:Choice>
            <mc:Fallback xmlns="">
              <p:pic>
                <p:nvPicPr>
                  <p:cNvPr id="75" name="Entrada de lápiz 74">
                    <a:extLst>
                      <a:ext uri="{FF2B5EF4-FFF2-40B4-BE49-F238E27FC236}">
                        <a16:creationId xmlns:a16="http://schemas.microsoft.com/office/drawing/2014/main" id="{76BAF5E0-0810-25DF-FCE0-9A270B0428E8}"/>
                      </a:ext>
                    </a:extLst>
                  </p:cNvPr>
                  <p:cNvPicPr>
                    <a:picLocks noGrp="1" noRot="1" noMove="1" noResize="1" noEditPoints="1" noAdjustHandles="1" noChangeArrowheads="1" noChangeShapeType="1"/>
                  </p:cNvPicPr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7615103" y="10697988"/>
                    <a:ext cx="168480" cy="1422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9" name="Entrada de lápiz 78">
                  <a:extLst>
                    <a:ext uri="{FF2B5EF4-FFF2-40B4-BE49-F238E27FC236}">
                      <a16:creationId xmlns:a16="http://schemas.microsoft.com/office/drawing/2014/main" id="{C2B97CE2-2D0C-5AC5-4937-FDFE888F18DE}"/>
                    </a:ext>
                  </a:extLst>
                </p14:cNvPr>
                <p14:cNvContentPartPr>
                  <a14:cpLocks xmlns:a14="http://schemas.microsoft.com/office/drawing/2010/main" noGrp="1" noRot="1" noMove="1" noResize="1" noEditPoints="1" noAdjustHandles="1" noChangeArrowheads="1" noChangeShapeType="1"/>
                </p14:cNvContentPartPr>
                <p14:nvPr/>
              </p14:nvContentPartPr>
              <p14:xfrm>
                <a:off x="4954703" y="11697852"/>
                <a:ext cx="974160" cy="485280"/>
              </p14:xfrm>
            </p:contentPart>
          </mc:Choice>
          <mc:Fallback xmlns="">
            <p:pic>
              <p:nvPicPr>
                <p:cNvPr id="79" name="Entrada de lápiz 78">
                  <a:extLst>
                    <a:ext uri="{FF2B5EF4-FFF2-40B4-BE49-F238E27FC236}">
                      <a16:creationId xmlns:a16="http://schemas.microsoft.com/office/drawing/2014/main" id="{C2B97CE2-2D0C-5AC5-4937-FDFE888F18DE}"/>
                    </a:ext>
                  </a:extLst>
                </p:cNvPr>
                <p:cNvPicPr>
                  <a:picLocks noGrp="1" noRot="1" noMove="1" noResize="1" noEditPoints="1" noAdjustHandles="1" noChangeArrowheads="1" noChangeShapeType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945703" y="11688852"/>
                  <a:ext cx="991800" cy="50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80" name="Entrada de lápiz 79">
                  <a:extLst>
                    <a:ext uri="{FF2B5EF4-FFF2-40B4-BE49-F238E27FC236}">
                      <a16:creationId xmlns:a16="http://schemas.microsoft.com/office/drawing/2014/main" id="{C299C008-F4A0-7E15-A154-ED686E86D174}"/>
                    </a:ext>
                  </a:extLst>
                </p14:cNvPr>
                <p14:cNvContentPartPr>
                  <a14:cpLocks xmlns:a14="http://schemas.microsoft.com/office/drawing/2010/main" noGrp="1" noRot="1" noMove="1" noResize="1" noEditPoints="1" noAdjustHandles="1" noChangeArrowheads="1" noChangeShapeType="1"/>
                </p14:cNvContentPartPr>
                <p14:nvPr/>
              </p14:nvContentPartPr>
              <p14:xfrm>
                <a:off x="4431263" y="10736292"/>
                <a:ext cx="300240" cy="390960"/>
              </p14:xfrm>
            </p:contentPart>
          </mc:Choice>
          <mc:Fallback xmlns="">
            <p:pic>
              <p:nvPicPr>
                <p:cNvPr id="80" name="Entrada de lápiz 79">
                  <a:extLst>
                    <a:ext uri="{FF2B5EF4-FFF2-40B4-BE49-F238E27FC236}">
                      <a16:creationId xmlns:a16="http://schemas.microsoft.com/office/drawing/2014/main" id="{C299C008-F4A0-7E15-A154-ED686E86D174}"/>
                    </a:ext>
                  </a:extLst>
                </p:cNvPr>
                <p:cNvPicPr>
                  <a:picLocks noGrp="1" noRot="1" noMove="1" noResize="1" noEditPoints="1" noAdjustHandles="1" noChangeArrowheads="1" noChangeShapeType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422263" y="10727292"/>
                  <a:ext cx="31788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82" name="Entrada de lápiz 81">
                  <a:extLst>
                    <a:ext uri="{FF2B5EF4-FFF2-40B4-BE49-F238E27FC236}">
                      <a16:creationId xmlns:a16="http://schemas.microsoft.com/office/drawing/2014/main" id="{B69855C5-9E56-2569-B523-5870E4434543}"/>
                    </a:ext>
                  </a:extLst>
                </p14:cNvPr>
                <p14:cNvContentPartPr>
                  <a14:cpLocks xmlns:a14="http://schemas.microsoft.com/office/drawing/2010/main" noGrp="1" noRot="1" noMove="1" noResize="1" noEditPoints="1" noAdjustHandles="1" noChangeArrowheads="1" noChangeShapeType="1"/>
                </p14:cNvContentPartPr>
                <p14:nvPr/>
              </p14:nvContentPartPr>
              <p14:xfrm>
                <a:off x="8656223" y="11095932"/>
                <a:ext cx="408240" cy="450360"/>
              </p14:xfrm>
            </p:contentPart>
          </mc:Choice>
          <mc:Fallback xmlns="">
            <p:pic>
              <p:nvPicPr>
                <p:cNvPr id="82" name="Entrada de lápiz 81">
                  <a:extLst>
                    <a:ext uri="{FF2B5EF4-FFF2-40B4-BE49-F238E27FC236}">
                      <a16:creationId xmlns:a16="http://schemas.microsoft.com/office/drawing/2014/main" id="{B69855C5-9E56-2569-B523-5870E4434543}"/>
                    </a:ext>
                  </a:extLst>
                </p:cNvPr>
                <p:cNvPicPr>
                  <a:picLocks noGrp="1" noRot="1" noMove="1" noResize="1" noEditPoints="1" noAdjustHandles="1" noChangeArrowheads="1" noChangeShapeType="1"/>
                </p:cNvPicPr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647583" y="11087292"/>
                  <a:ext cx="425880" cy="46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84" name="Entrada de lápiz 83">
                  <a:extLst>
                    <a:ext uri="{FF2B5EF4-FFF2-40B4-BE49-F238E27FC236}">
                      <a16:creationId xmlns:a16="http://schemas.microsoft.com/office/drawing/2014/main" id="{D7E536AD-DBC1-8CE7-5311-5B089C072913}"/>
                    </a:ext>
                  </a:extLst>
                </p14:cNvPr>
                <p14:cNvContentPartPr>
                  <a14:cpLocks xmlns:a14="http://schemas.microsoft.com/office/drawing/2010/main" noGrp="1" noRot="1" noMove="1" noResize="1" noEditPoints="1" noAdjustHandles="1" noChangeArrowheads="1" noChangeShapeType="1"/>
                </p14:cNvContentPartPr>
                <p14:nvPr/>
              </p14:nvContentPartPr>
              <p14:xfrm>
                <a:off x="8550383" y="11236332"/>
                <a:ext cx="442440" cy="505440"/>
              </p14:xfrm>
            </p:contentPart>
          </mc:Choice>
          <mc:Fallback xmlns="">
            <p:pic>
              <p:nvPicPr>
                <p:cNvPr id="84" name="Entrada de lápiz 83">
                  <a:extLst>
                    <a:ext uri="{FF2B5EF4-FFF2-40B4-BE49-F238E27FC236}">
                      <a16:creationId xmlns:a16="http://schemas.microsoft.com/office/drawing/2014/main" id="{D7E536AD-DBC1-8CE7-5311-5B089C072913}"/>
                    </a:ext>
                  </a:extLst>
                </p:cNvPr>
                <p:cNvPicPr>
                  <a:picLocks noGrp="1" noRot="1" noMove="1" noResize="1" noEditPoints="1" noAdjustHandles="1" noChangeArrowheads="1" noChangeShapeType="1"/>
                </p:cNvPicPr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541743" y="11227692"/>
                  <a:ext cx="460080" cy="523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659764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0F826D1DC78A147B02EDBEE1B60325D" ma:contentTypeVersion="44" ma:contentTypeDescription="Crear nuevo documento." ma:contentTypeScope="" ma:versionID="0a83e743ddcf0c9dacb25a25bd5e9bab">
  <xsd:schema xmlns:xsd="http://www.w3.org/2001/XMLSchema" xmlns:xs="http://www.w3.org/2001/XMLSchema" xmlns:p="http://schemas.microsoft.com/office/2006/metadata/properties" xmlns:ns1="http://schemas.microsoft.com/sharepoint/v3" xmlns:ns2="b1d0edc3-241d-4115-9678-993b343b1bc3" xmlns:ns3="http://schemas.microsoft.com/sharepoint/v3/fields" xmlns:ns4="a0f6817e-69a0-429a-beb6-640539207da7" targetNamespace="http://schemas.microsoft.com/office/2006/metadata/properties" ma:root="true" ma:fieldsID="812f693567786e20bee46d674503076a" ns1:_="" ns2:_="" ns3:_="" ns4:_="">
    <xsd:import namespace="http://schemas.microsoft.com/sharepoint/v3"/>
    <xsd:import namespace="b1d0edc3-241d-4115-9678-993b343b1bc3"/>
    <xsd:import namespace="http://schemas.microsoft.com/sharepoint/v3/fields"/>
    <xsd:import namespace="a0f6817e-69a0-429a-beb6-640539207da7"/>
    <xsd:element name="properties">
      <xsd:complexType>
        <xsd:sequence>
          <xsd:element name="documentManagement">
            <xsd:complexType>
              <xsd:all>
                <xsd:element ref="ns2:Código_x0020_BDNS" minOccurs="0"/>
                <xsd:element ref="ns2:Código_x0020_del_x0020_expediente" minOccurs="0"/>
                <xsd:element ref="ns2:Año" minOccurs="0"/>
                <xsd:element ref="ns1:StartDate" minOccurs="0"/>
                <xsd:element ref="ns3:_EndDate" minOccurs="0"/>
                <xsd:element ref="ns1:RoutingRuleDescription" minOccurs="0"/>
                <xsd:element ref="ns2:Línea" minOccurs="0"/>
                <xsd:element ref="ns2:Fondo_x0028_s_x0029_" minOccurs="0"/>
                <xsd:element ref="ns2:Tipo_x0020_de_x0020_proyecto" minOccurs="0"/>
                <xsd:element ref="ns2:Área_x0028_s_x0029__x0020_involucrada_x0028_s_x0029_" minOccurs="0"/>
                <xsd:element ref="ns2:Tutor_x002f_a" minOccurs="0"/>
                <xsd:element ref="ns2:País" minOccurs="0"/>
                <xsd:element ref="ns2:Ubicación-CCAA" minOccurs="0"/>
                <xsd:element ref="ns2:Observaciones" minOccurs="0"/>
                <xsd:element ref="ns2:Enlace_x0020_de_x0020_interés" minOccurs="0"/>
                <xsd:element ref="ns4:n9cb5d5d3205460c935dcbfd185b2158" minOccurs="0"/>
                <xsd:element ref="ns4:TaxCatchAll" minOccurs="0"/>
                <xsd:element ref="ns2:Importe_x0020_total" minOccurs="0"/>
                <xsd:element ref="ns2:Importe_x0020_concedido" minOccurs="0"/>
                <xsd:element ref="ns2:Porcentaje_x0020_concedido_x0020__x002f__x0020_total" minOccurs="0"/>
                <xsd:element ref="ns4:_dlc_DocId" minOccurs="0"/>
                <xsd:element ref="ns4:o93aed6d169040b7a0f63b5c91c31f11" minOccurs="0"/>
                <xsd:element ref="ns2:Resumen_x0020_de_x0020_actuaciones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4:_dlc_DocIdUrl" minOccurs="0"/>
                <xsd:element ref="ns4:_dlc_DocIdPersistId" minOccurs="0"/>
                <xsd:element ref="ns2:Palabra_x0028_s_x0029__x0020_clave" minOccurs="0"/>
                <xsd:element ref="ns2:Socio_x0028_s_x0029_" minOccurs="0"/>
                <xsd:element ref="ns4:Convocatoria_x0020_de_x0020_origen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4:SharedWithUsers" minOccurs="0"/>
                <xsd:element ref="ns4:SharedWithDetails" minOccurs="0"/>
                <xsd:element ref="ns4:Acrónimo" minOccurs="0"/>
                <xsd:element ref="ns2:Título"/>
                <xsd:element ref="ns4:Raíz" minOccurs="0"/>
                <xsd:element ref="ns2:Convocatorias" minOccurs="0"/>
                <xsd:element ref="ns2:Entidad_x002f_es_x0020_socia_x002f_s" minOccurs="0"/>
                <xsd:element ref="ns2:Entidades0" minOccurs="0"/>
                <xsd:element ref="ns2:MediaServiceBillingMetadata" minOccurs="0"/>
                <xsd:element ref="ns2:Provincia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StartDate" ma:index="4" nillable="true" ma:displayName="Fecha de inicio" ma:description="Fecha de inicio del proyecto según cronograma aprobado ó 01/01/año del plan de actuación donde figura por primera vez el proyecto en caso de ser un proyecto propio sin un cronograma cerrado" ma:format="DateOnly" ma:internalName="StartDate">
      <xsd:simpleType>
        <xsd:restriction base="dms:DateTime"/>
      </xsd:simpleType>
    </xsd:element>
    <xsd:element name="RoutingRuleDescription" ma:index="6" nillable="true" ma:displayName="Descripción" ma:description="Describa brevemente el nuevo expediente de proyecto" ma:internalName="RoutingRuleDescription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0edc3-241d-4115-9678-993b343b1bc3" elementFormDefault="qualified">
    <xsd:import namespace="http://schemas.microsoft.com/office/2006/documentManagement/types"/>
    <xsd:import namespace="http://schemas.microsoft.com/office/infopath/2007/PartnerControls"/>
    <xsd:element name="Código_x0020_BDNS" ma:index="1" nillable="true" ma:displayName="Código BDNS" ma:description="Introduzca el código BDNS del proyecto" ma:hidden="true" ma:internalName="C_x00f3_digo_x0020_BDNS">
      <xsd:simpleType>
        <xsd:restriction base="dms:Text">
          <xsd:maxLength value="255"/>
        </xsd:restriction>
      </xsd:simpleType>
    </xsd:element>
    <xsd:element name="Código_x0020_del_x0020_expediente" ma:index="2" nillable="true" ma:displayName="Código del expediente" ma:description="Referencia del proyecto en la plataforma de gestión correspondiente (Fundanet, Oesía, Gestiona, etc.)" ma:indexed="true" ma:internalName="C_x00f3_digo_x0020_del_x0020_expediente">
      <xsd:simpleType>
        <xsd:restriction base="dms:Text">
          <xsd:maxLength value="255"/>
        </xsd:restriction>
      </xsd:simpleType>
    </xsd:element>
    <xsd:element name="Año" ma:index="3" nillable="true" ma:displayName="Año" ma:description="Año de publicación de la resolución de concesión de la convocatoria. En caso de proyectos propios, el año del plan de actuación donde aparecen por primera vez" ma:indexed="true" ma:internalName="A_x00f1_o" ma:readOnly="false" ma:percentage="FALSE">
      <xsd:simpleType>
        <xsd:restriction base="dms:Number"/>
      </xsd:simpleType>
    </xsd:element>
    <xsd:element name="Línea" ma:index="7" nillable="true" ma:displayName="Línea" ma:description="Línea de actuación de la Fundación Biodiversidad a la que se asocia la convocatoria de referencia o el proyecto según el plan de actuación" ma:list="{577f1926-388c-4cc6-9a91-7fe46d5e50cb}" ma:internalName="L_x00ed_nea" ma:showField="Title">
      <xsd:simpleType>
        <xsd:restriction base="dms:Lookup"/>
      </xsd:simpleType>
    </xsd:element>
    <xsd:element name="Fondo_x0028_s_x0029_" ma:index="8" nillable="true" ma:displayName="Fondo(s)" ma:description="Fondo asociado al proyecto" ma:list="{94e5c977-9806-468d-8880-3ae2e9ad30a9}" ma:internalName="Fondo_x0028_s_x0029_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ipo_x0020_de_x0020_proyecto" ma:index="9" nillable="true" ma:displayName="Tipo de proyecto" ma:default="Convocatoria" ma:description="Convocatoria o propio (incluidos los proyectos de programas europeos como LIFE)" ma:format="Dropdown" ma:indexed="true" ma:internalName="Tipo_x0020_de_x0020_proyecto" ma:readOnly="false">
      <xsd:simpleType>
        <xsd:restriction base="dms:Choice">
          <xsd:enumeration value="Convocatoria"/>
          <xsd:enumeration value="Propio"/>
        </xsd:restriction>
      </xsd:simpleType>
    </xsd:element>
    <xsd:element name="Área_x0028_s_x0029__x0020_involucrada_x0028_s_x0029_" ma:index="10" nillable="true" ma:displayName="Área(s) involucrada(s)" ma:description="Áreas implicadas en la gestión del proyecto (tanto técnicas como jurídicas)" ma:list="{f57c090e-1a2e-4560-bda8-c5eff69aa432}" ma:internalName="_x00c1_rea_x0028_s_x0029__x0020_involucrada_x0028_s_x0029_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utor_x002f_a" ma:index="11" nillable="true" ma:displayName="Tutor/a" ma:description="Nombre de la persona responsable del seguimiento del proyecto o su correo electrónico" ma:list="UserInfo" ma:SharePointGroup="0" ma:internalName="Tutor_x002F_a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aís" ma:index="12" nillable="true" ma:displayName="País" ma:default="España" ma:description="España en el caso de que el ámbito del proyecto sea nacional. Si el ámbito territorial comprende una o varias CCAA dejar en blanco el campo" ma:internalName="Pa_x00ed_s">
      <xsd:simpleType>
        <xsd:restriction base="dms:Text">
          <xsd:maxLength value="255"/>
        </xsd:restriction>
      </xsd:simpleType>
    </xsd:element>
    <xsd:element name="Ubicación-CCAA" ma:index="13" nillable="true" ma:displayName="CCAA" ma:description="CCAA donde se ejecuta el proyecto" ma:list="{92a499d6-0710-45db-a7ab-233605908341}" ma:internalName="Ubicaci_x00f3_n_x002d_CCAA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bservaciones" ma:index="15" nillable="true" ma:displayName="Observaciones" ma:description="Comentarios, si aplica" ma:internalName="Observaciones">
      <xsd:simpleType>
        <xsd:restriction base="dms:Note">
          <xsd:maxLength value="255"/>
        </xsd:restriction>
      </xsd:simpleType>
    </xsd:element>
    <xsd:element name="Enlace_x0020_de_x0020_interés" ma:index="16" nillable="true" ma:displayName="Enlace de interés" ma:description="Dirección de la web de la FB donde se publique el contenido del proyecto o la página del proyecto en los casos de proyectos propios de la FB como LIFE. &#10;Posibilidad de incluir en la descripción otras páginas web de interés como las del proyecto de la entidad beneficiaria" ma:format="Hyperlink" ma:internalName="Enlace_x0020_de_x0020_inter_x00e9_s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porte_x0020_total" ma:index="26" nillable="true" ma:displayName="Importe total" ma:description="Presupuesto total del proyecto" ma:hidden="true" ma:internalName="Importe_x0020_total" ma:percentage="FALSE">
      <xsd:simpleType>
        <xsd:restriction base="dms:Number"/>
      </xsd:simpleType>
    </xsd:element>
    <xsd:element name="Importe_x0020_concedido" ma:index="27" nillable="true" ma:displayName="Importe concedido" ma:description="Ayuda concedida por la FB o por la CE en caso de proyectos europeos. No aplica en proyectos que no reciban ayuda" ma:hidden="true" ma:internalName="Importe_x0020_concedido" ma:percentage="FALSE">
      <xsd:simpleType>
        <xsd:restriction base="dms:Number"/>
      </xsd:simpleType>
    </xsd:element>
    <xsd:element name="Porcentaje_x0020_concedido_x0020__x002f__x0020_total" ma:index="28" nillable="true" ma:displayName="Porcentaje concedido / total" ma:description="Relación entre el presupuesto total del proyecto y la ayuda concedida. No aplica en proyectos que no reciban ayuda" ma:hidden="true" ma:internalName="Porcentaje_x0020_concedido_x0020__x002F__x0020_total" ma:percentage="TRUE">
      <xsd:simpleType>
        <xsd:restriction base="dms:Number"/>
      </xsd:simpleType>
    </xsd:element>
    <xsd:element name="Resumen_x0020_de_x0020_actuaciones" ma:index="31" nillable="true" ma:displayName="Resumen" ma:description="Resumen del proyecto, incluyendo de forma sintética las principales acciones" ma:hidden="true" ma:internalName="Resumen_x0020_de_x0020_actuaciones">
      <xsd:simpleType>
        <xsd:restriction base="dms:Note"/>
      </xsd:simpleType>
    </xsd:element>
    <xsd:element name="MediaServiceMetadata" ma:index="3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3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SearchProperties" ma:index="34" nillable="true" ma:displayName="MediaServiceSearchProperties" ma:description="" ma:hidden="true" ma:internalName="MediaServiceSearchProperties" ma:readOnly="true">
      <xsd:simpleType>
        <xsd:restriction base="dms:Note"/>
      </xsd:simpleType>
    </xsd:element>
    <xsd:element name="MediaServiceObjectDetectorVersions" ma:index="3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Palabra_x0028_s_x0029__x0020_clave" ma:index="38" nillable="true" ma:displayName="Palabra(s) clave" ma:description="Temáticas o términos relacionados con el proyecto" ma:list="{aa62385b-f853-4b63-8827-92670f2fce4e}" ma:internalName="Palabra_x0028_s_x0029__x0020_clav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ocio_x0028_s_x0029_" ma:index="39" nillable="true" ma:displayName="Socio(s)" ma:internalName="Socio_x0028_s_x0029_">
      <xsd:simpleType>
        <xsd:restriction base="dms:Text">
          <xsd:maxLength value="255"/>
        </xsd:restriction>
      </xsd:simpleType>
    </xsd:element>
    <xsd:element name="MediaServiceDateTaken" ma:index="4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42" nillable="true" ma:displayName="MediaServiceGenerationTime" ma:description="" ma:hidden="true" ma:internalName="MediaServiceGenerationTime" ma:readOnly="true">
      <xsd:simpleType>
        <xsd:restriction base="dms:Text"/>
      </xsd:simpleType>
    </xsd:element>
    <xsd:element name="MediaServiceEventHashCode" ma:index="43" nillable="true" ma:displayName="MediaServiceEventHashCode" ma:description="" ma:hidden="true" ma:internalName="MediaServiceEventHashCode" ma:readOnly="true">
      <xsd:simpleType>
        <xsd:restriction base="dms:Text"/>
      </xsd:simpleType>
    </xsd:element>
    <xsd:element name="MediaLengthInSeconds" ma:index="44" nillable="true" ma:displayName="MediaLengthInSeconds" ma:description="" ma:hidden="true" ma:internalName="MediaLengthInSeconds" ma:readOnly="true">
      <xsd:simpleType>
        <xsd:restriction base="dms:Unknown"/>
      </xsd:simpleType>
    </xsd:element>
    <xsd:element name="lcf76f155ced4ddcb4097134ff3c332f" ma:index="46" nillable="true" ma:taxonomy="true" ma:internalName="lcf76f155ced4ddcb4097134ff3c332f" ma:taxonomyFieldName="MediaServiceImageTags" ma:displayName="Etiquetas de imagen" ma:readOnly="false" ma:fieldId="{5cf76f15-5ced-4ddc-b409-7134ff3c332f}" ma:taxonomyMulti="true" ma:sspId="5f8a7c3e-5d39-4cf6-bb4e-eafba96574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47" nillable="true" ma:displayName="Extracted Text" ma:description="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8" nillable="true" ma:displayName="Location" ma:description="" ma:indexed="true" ma:internalName="MediaServiceLocation" ma:readOnly="true">
      <xsd:simpleType>
        <xsd:restriction base="dms:Text"/>
      </xsd:simpleType>
    </xsd:element>
    <xsd:element name="Título" ma:index="52" ma:displayName="Título" ma:description="Título completo del proyecto según su publicación en la resolución de concesión o en el plan de actuación de la Fundación si es un proyecto propio" ma:hidden="true" ma:indexed="true" ma:internalName="T_x00ed_tulo">
      <xsd:simpleType>
        <xsd:restriction base="dms:Text">
          <xsd:maxLength value="255"/>
        </xsd:restriction>
      </xsd:simpleType>
    </xsd:element>
    <xsd:element name="Convocatorias" ma:index="54" nillable="true" ma:displayName="Convocatorias" ma:description="Introduzca el nombre de la convocatoria que dio origen al proyecto, si aplica" ma:list="{fb182c9b-d148-4dd2-bb95-8a31930506fe}" ma:internalName="Convocatorias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Entidad_x002f_es_x0020_socia_x002f_s" ma:index="55" nillable="true" ma:displayName="Entidad socia" ma:description="Entidades de la agrupación (no responsables) o entidades socias del proyecto" ma:list="{ee1d684e-14bb-4ede-8ac5-6319091ef143}" ma:internalName="Entidad_x002f_es_x0020_socia_x002f_s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Entidades0" ma:index="56" nillable="true" ma:displayName="Entidad responsable" ma:description="Entidad beneficiaria del proyecto/entidad responsable de la agrupación/entidad&#10;coordinadora del proyecto/la Fundación Biodiversidad en el caso de proyectos propios" ma:list="{ee1d684e-14bb-4ede-8ac5-6319091ef143}" ma:internalName="Entidades0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ediaServiceBillingMetadata" ma:index="57" nillable="true" ma:displayName="MediaServiceBillingMetadata" ma:description="" ma:hidden="true" ma:internalName="MediaServiceBillingMetadata" ma:readOnly="true">
      <xsd:simpleType>
        <xsd:restriction base="dms:Note"/>
      </xsd:simpleType>
    </xsd:element>
    <xsd:element name="Provincias" ma:index="58" nillable="true" ma:displayName="Provincias" ma:list="{facedaa4-0b22-4f49-826b-0335b6a47eba}" ma:internalName="Provincias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EndDate" ma:index="5" nillable="true" ma:displayName="Fecha de finalización" ma:description="Fecha de finalización del proyecto según cronograma aprobado. En caso de proyectos propios sin fecha de finalización identificada, dejar en blanco" ma:format="DateOnly" ma:internalName="_End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f6817e-69a0-429a-beb6-640539207da7" elementFormDefault="qualified">
    <xsd:import namespace="http://schemas.microsoft.com/office/2006/documentManagement/types"/>
    <xsd:import namespace="http://schemas.microsoft.com/office/infopath/2007/PartnerControls"/>
    <xsd:element name="n9cb5d5d3205460c935dcbfd185b2158" ma:index="17" nillable="true" ma:displayName="Ubicación-Provincia_0" ma:hidden="true" ma:internalName="n9cb5d5d3205460c935dcbfd185b2158">
      <xsd:simpleType>
        <xsd:restriction base="dms:Note"/>
      </xsd:simpleType>
    </xsd:element>
    <xsd:element name="TaxCatchAll" ma:index="18" nillable="true" ma:displayName="Taxonomy Catch All Column" ma:description="" ma:hidden="true" ma:list="{4ef25e87-b279-4d8e-afa7-8626a51b2881}" ma:internalName="TaxCatchAll" ma:showField="CatchAllData" ma:web="a0f6817e-69a0-429a-beb6-640539207da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29" nillable="true" ma:displayName="Valor de Id. de documento" ma:description="El valor del identificador de documento asignado a este elemento." ma:indexed="true" ma:internalName="_dlc_DocId" ma:readOnly="true">
      <xsd:simpleType>
        <xsd:restriction base="dms:Text"/>
      </xsd:simpleType>
    </xsd:element>
    <xsd:element name="o93aed6d169040b7a0f63b5c91c31f11" ma:index="30" nillable="true" ma:displayName="Tipo de I+D_0" ma:hidden="true" ma:internalName="o93aed6d169040b7a0f63b5c91c31f11">
      <xsd:simpleType>
        <xsd:restriction base="dms:Note"/>
      </xsd:simpleType>
    </xsd:element>
    <xsd:element name="_dlc_DocIdUrl" ma:index="36" nillable="true" ma:displayName="Id. de documento" ma:description="Vínculo permanente a este documento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7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Convocatoria_x0020_de_x0020_origen" ma:index="40" nillable="true" ma:displayName="Convocatoria de origen" ma:description="Introduzca el nombre de la convocatoria que dio origen al proyecto, si aplica" ma:indexed="true" ma:internalName="Convocatoria_x0020_de_x0020_origen">
      <xsd:simpleType>
        <xsd:restriction base="dms:Text">
          <xsd:maxLength value="255"/>
        </xsd:restriction>
      </xsd:simpleType>
    </xsd:element>
    <xsd:element name="SharedWithUsers" ma:index="49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50" nillable="true" ma:displayName="Detalles de uso compartido" ma:description="" ma:internalName="SharedWithDetails" ma:readOnly="true">
      <xsd:simpleType>
        <xsd:restriction base="dms:Note">
          <xsd:maxLength value="255"/>
        </xsd:restriction>
      </xsd:simpleType>
    </xsd:element>
    <xsd:element name="Acrónimo" ma:index="51" nillable="true" ma:displayName="Acrónimo" ma:description="Acrónimo del proyecto, si aplica" ma:indexed="true" ma:internalName="Acr_x00f3_nimo">
      <xsd:simpleType>
        <xsd:restriction base="dms:Text">
          <xsd:maxLength value="255"/>
        </xsd:restriction>
      </xsd:simpleType>
    </xsd:element>
    <xsd:element name="Raíz" ma:index="53" nillable="true" ma:displayName="Raíz" ma:description="Acrónimo del proyecto principal (raíz)." ma:internalName="Ra_x00ed_z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Tipo de contenido"/>
        <xsd:element ref="dc:title" minOccurs="0" maxOccurs="1" ma:index="2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rcentaje_x0020_concedido_x0020__x002f__x0020_total xmlns="b1d0edc3-241d-4115-9678-993b343b1bc3" xsi:nil="true"/>
    <Convocatoria_x0020_de_x0020_origen xmlns="a0f6817e-69a0-429a-beb6-640539207da7" xsi:nil="true"/>
    <n9cb5d5d3205460c935dcbfd185b2158 xmlns="a0f6817e-69a0-429a-beb6-640539207da7" xsi:nil="true"/>
    <Convocatorias xmlns="b1d0edc3-241d-4115-9678-993b343b1bc3" xsi:nil="true"/>
    <Tipo_x0020_de_x0020_proyecto xmlns="b1d0edc3-241d-4115-9678-993b343b1bc3">Propio</Tipo_x0020_de_x0020_proyecto>
    <lcf76f155ced4ddcb4097134ff3c332f xmlns="b1d0edc3-241d-4115-9678-993b343b1bc3">
      <Terms xmlns="http://schemas.microsoft.com/office/infopath/2007/PartnerControls"/>
    </lcf76f155ced4ddcb4097134ff3c332f>
    <Año xmlns="b1d0edc3-241d-4115-9678-993b343b1bc3">2024</Año>
    <Área_x0028_s_x0029__x0020_involucrada_x0028_s_x0029_ xmlns="b1d0edc3-241d-4115-9678-993b343b1bc3">
      <Value>11</Value>
      <Value>10</Value>
    </Área_x0028_s_x0029__x0020_involucrada_x0028_s_x0029_>
    <Entidades0 xmlns="b1d0edc3-241d-4115-9678-993b343b1bc3" xsi:nil="true"/>
    <TaxCatchAll xmlns="a0f6817e-69a0-429a-beb6-640539207da7" xsi:nil="true"/>
    <_EndDate xmlns="http://schemas.microsoft.com/sharepoint/v3/fields">2028-09-29T22:00:00+00:00</_EndDate>
    <Importe_x0020_total xmlns="b1d0edc3-241d-4115-9678-993b343b1bc3" xsi:nil="true"/>
    <Código_x0020_BDNS xmlns="b1d0edc3-241d-4115-9678-993b343b1bc3" xsi:nil="true"/>
    <Palabra_x0028_s_x0029__x0020_clave xmlns="b1d0edc3-241d-4115-9678-993b343b1bc3" xsi:nil="true"/>
    <Raíz xmlns="a0f6817e-69a0-429a-beb6-640539207da7">LIFE CUSTODIA</Raíz>
    <Ubicación-CCAA xmlns="b1d0edc3-241d-4115-9678-993b343b1bc3" xsi:nil="true"/>
    <Resumen_x0020_de_x0020_actuaciones xmlns="b1d0edc3-241d-4115-9678-993b343b1bc3" xsi:nil="true"/>
    <Código_x0020_del_x0020_expediente xmlns="b1d0edc3-241d-4115-9678-993b343b1bc3" xsi:nil="true"/>
    <RoutingRuleDescription xmlns="http://schemas.microsoft.com/sharepoint/v3" xsi:nil="true"/>
    <Acrónimo xmlns="a0f6817e-69a0-429a-beb6-640539207da7">LIFE CUSTODIA</Acrónimo>
    <StartDate xmlns="http://schemas.microsoft.com/sharepoint/v3">2024-09-30T22:00:00+00:00</StartDate>
    <Fondo_x0028_s_x0029_ xmlns="b1d0edc3-241d-4115-9678-993b343b1bc3">
      <Value>5</Value>
    </Fondo_x0028_s_x0029_>
    <Enlace_x0020_de_x0020_interés xmlns="b1d0edc3-241d-4115-9678-993b343b1bc3">
      <Url xsi:nil="true"/>
      <Description xsi:nil="true"/>
    </Enlace_x0020_de_x0020_interés>
    <Socio_x0028_s_x0029_ xmlns="b1d0edc3-241d-4115-9678-993b343b1bc3" xsi:nil="true"/>
    <o93aed6d169040b7a0f63b5c91c31f11 xmlns="a0f6817e-69a0-429a-beb6-640539207da7" xsi:nil="true"/>
    <Título xmlns="b1d0edc3-241d-4115-9678-993b343b1bc3">WP7_Comunicación y difusión_LIFE Custodia</Título>
    <Provincias xmlns="b1d0edc3-241d-4115-9678-993b343b1bc3" xsi:nil="true"/>
    <Línea xmlns="b1d0edc3-241d-4115-9678-993b343b1bc3">2</Línea>
    <Observaciones xmlns="b1d0edc3-241d-4115-9678-993b343b1bc3" xsi:nil="true"/>
    <Tutor_x002f_a xmlns="b1d0edc3-241d-4115-9678-993b343b1bc3">
      <UserInfo>
        <DisplayName>Victor Gutierrez López</DisplayName>
        <AccountId>179</AccountId>
        <AccountType/>
      </UserInfo>
    </Tutor_x002f_a>
    <País xmlns="b1d0edc3-241d-4115-9678-993b343b1bc3">España</País>
    <Importe_x0020_concedido xmlns="b1d0edc3-241d-4115-9678-993b343b1bc3" xsi:nil="true"/>
    <Entidad_x002f_es_x0020_socia_x002f_s xmlns="b1d0edc3-241d-4115-9678-993b343b1bc3" xsi:nil="true"/>
  </documentManagement>
</p:properties>
</file>

<file path=customXml/itemProps1.xml><?xml version="1.0" encoding="utf-8"?>
<ds:datastoreItem xmlns:ds="http://schemas.openxmlformats.org/officeDocument/2006/customXml" ds:itemID="{A6B8EF88-8E70-4A24-A4B0-2C80DDE912CA}"/>
</file>

<file path=customXml/itemProps2.xml><?xml version="1.0" encoding="utf-8"?>
<ds:datastoreItem xmlns:ds="http://schemas.openxmlformats.org/officeDocument/2006/customXml" ds:itemID="{BD9EE179-1322-458C-96DF-D20C9D393172}"/>
</file>

<file path=customXml/itemProps3.xml><?xml version="1.0" encoding="utf-8"?>
<ds:datastoreItem xmlns:ds="http://schemas.openxmlformats.org/officeDocument/2006/customXml" ds:itemID="{929E397B-20C0-4BC0-989A-AE0571C2398B}"/>
</file>

<file path=customXml/itemProps4.xml><?xml version="1.0" encoding="utf-8"?>
<ds:datastoreItem xmlns:ds="http://schemas.openxmlformats.org/officeDocument/2006/customXml" ds:itemID="{F1016121-4302-4EC9-9C81-348E7BCB818C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7554</TotalTime>
  <Words>380</Words>
  <Application>Microsoft Office PowerPoint</Application>
  <PresentationFormat>Personalizado</PresentationFormat>
  <Paragraphs>36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10" baseType="lpstr">
      <vt:lpstr>Roboto Black</vt:lpstr>
      <vt:lpstr>EvelethW01-CleanThin</vt:lpstr>
      <vt:lpstr>Eveleth Clean Regular</vt:lpstr>
      <vt:lpstr>Arial</vt:lpstr>
      <vt:lpstr>Aptos</vt:lpstr>
      <vt:lpstr>Roboto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Lourdes Berzas</dc:creator>
  <cp:lastModifiedBy>Lourdes Berzas</cp:lastModifiedBy>
  <cp:revision>12</cp:revision>
  <dcterms:created xsi:type="dcterms:W3CDTF">2026-08-12T06:37:30Z</dcterms:created>
  <dcterms:modified xsi:type="dcterms:W3CDTF">2026-09-21T16:46:47Z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0x010100D0F826D1DC78A147B02EDBEE1B60325D</vt:lpwstr>
  </property>
  <property fmtid="{D5CDD505-2E9C-101B-9397-08002B2CF9AE}" pid="3" name="MediaServiceImageTags">
    <vt:lpwstr/>
  </property>
  <property fmtid="{D5CDD505-2E9C-101B-9397-08002B2CF9AE}" pid="4" name="n9cb5d5d3205460c935dcbfd185b21580">
    <vt:lpwstr/>
  </property>
  <property fmtid="{D5CDD505-2E9C-101B-9397-08002B2CF9AE}" pid="5" name="Ubicación-Provincia">
    <vt:lpwstr/>
  </property>
  <property fmtid="{D5CDD505-2E9C-101B-9397-08002B2CF9AE}" pid="6" name="Ubicaci_x00f3_n_x002d_Provincia">
    <vt:lpwstr/>
  </property>
  <property fmtid="{D5CDD505-2E9C-101B-9397-08002B2CF9AE}" pid="7" name="_docset_NoMedatataSyncRequired">
    <vt:lpwstr>False</vt:lpwstr>
  </property>
</Properties>
</file>